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7" r:id="rId3"/>
    <p:sldId id="259" r:id="rId4"/>
    <p:sldId id="266" r:id="rId5"/>
    <p:sldId id="275" r:id="rId6"/>
    <p:sldId id="270" r:id="rId7"/>
    <p:sldId id="271" r:id="rId8"/>
    <p:sldId id="272" r:id="rId9"/>
    <p:sldId id="273" r:id="rId10"/>
    <p:sldId id="278" r:id="rId11"/>
    <p:sldId id="274" r:id="rId12"/>
  </p:sldIdLst>
  <p:sldSz cx="12192000" cy="6858000"/>
  <p:notesSz cx="6858000" cy="9144000"/>
  <p:embeddedFontLst>
    <p:embeddedFont>
      <p:font typeface="Aktiv Grotesk" panose="020B0504020202020204" pitchFamily="34" charset="0"/>
      <p:regular r:id="rId14"/>
      <p:bold r:id="rId15"/>
      <p:italic r:id="rId16"/>
      <p:boldItalic r:id="rId17"/>
    </p:embeddedFont>
    <p:embeddedFont>
      <p:font typeface="Aktiv Grotesk Black" panose="020B0504020202020204" pitchFamily="34" charset="0"/>
      <p:bold r:id="rId18"/>
      <p:italic r:id="rId19"/>
      <p:boldItalic r:id="rId20"/>
    </p:embeddedFont>
    <p:embeddedFont>
      <p:font typeface="Aktiv Grotesk Light" panose="020B0404020202020204" pitchFamily="34" charset="0"/>
      <p:regular r:id="rId21"/>
      <p:italic r:id="rId22"/>
    </p:embeddedFont>
    <p:embeddedFont>
      <p:font typeface="Aktiv Grotesk Medium" panose="020B050402020202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OGO BUMPERS" id="{EF7B1FBB-10C1-BF48-A113-BFB74EDDB254}">
          <p14:sldIdLst>
            <p14:sldId id="256"/>
            <p14:sldId id="277"/>
          </p14:sldIdLst>
        </p14:section>
        <p14:section name="TITLE PAGE" id="{14E97B57-5471-AC47-8F01-CD9701467C5E}">
          <p14:sldIdLst>
            <p14:sldId id="259"/>
          </p14:sldIdLst>
        </p14:section>
        <p14:section name="AGENDA" id="{6403F7D0-47C2-3444-B8B4-2C571D757AA6}">
          <p14:sldIdLst>
            <p14:sldId id="266"/>
          </p14:sldIdLst>
        </p14:section>
        <p14:section name="SECTION BREAKS" id="{7BBD61FB-75AC-8441-BE0F-753DBDA52A81}">
          <p14:sldIdLst>
            <p14:sldId id="275"/>
          </p14:sldIdLst>
        </p14:section>
        <p14:section name="BODY SLIDES" id="{9DDD471B-2CBD-7240-B346-BDF00C3D6A34}">
          <p14:sldIdLst>
            <p14:sldId id="270"/>
            <p14:sldId id="271"/>
            <p14:sldId id="272"/>
            <p14:sldId id="273"/>
          </p14:sldIdLst>
        </p14:section>
        <p14:section name="IMAGE SLIDES" id="{5A5E59AA-DF6A-E446-99A8-88F3D444CFB1}">
          <p14:sldIdLst>
            <p14:sldId id="278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1979"/>
    <a:srgbClr val="A3A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0"/>
    <p:restoredTop sz="94674"/>
  </p:normalViewPr>
  <p:slideViewPr>
    <p:cSldViewPr snapToGrid="0" snapToObjects="1" showGuides="1">
      <p:cViewPr varScale="1">
        <p:scale>
          <a:sx n="152" d="100"/>
          <a:sy n="152" d="100"/>
        </p:scale>
        <p:origin x="2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669DA3-80CC-CBE4-F110-2C4CC040F9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3EF09C-4574-471E-89C8-4A741AD30F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D546053-18CA-8A4E-AAD4-51122A309A60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9543412-0EF9-E5AC-E9D8-6893FDE1A0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589B9B8-EB1D-B5B6-A054-5F41CB161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F9142-B7E1-CB39-7C21-84FC76C112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B1D49-0F40-6E43-EE52-63E82E1DC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F8E3C3B-8A6C-9F49-ABAC-B8DAA83821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71B9C-3FF9-8CF4-E531-7700A0692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87538-8152-994D-A6A5-449C9BAB3718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BD1F3-05F7-03D4-1F85-485CEAFB3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394A2-56AD-9A69-AD55-A119BEDD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8845C-A556-704A-B247-2D5914B1C2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2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FBC39-C957-E8A3-1853-067B3D28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FE031-831E-2048-87F9-A5D588643A7D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EE292-C1CA-D0F1-E372-6E9C6CBD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67E1D-E5F9-80AB-7499-56C46161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5254E-6959-8C46-8B86-F4825FA58D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33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9CAAD-EA6C-17B2-4DD9-B51447ED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2AA11-1107-1348-9D1D-FDC41A67D38F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5A7EA-E9D7-971D-1F85-E8A8E6D72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FFEFE-F539-78CF-E6F2-FA98871C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19A9C-9BF8-8742-A445-D96122FE86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15AC7-1C4A-C1D6-1465-F386D5E64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B28DC-1924-E84C-8F68-9C49C39DDC75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78B83-03CD-F06A-567A-7C1CC357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8A845-0773-CFE5-A333-0D8A7D69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C3D79-86E9-0945-BAD0-FB820F3161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5AA65-26E5-4821-FD5D-6E755851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538B0-E7E7-C740-8330-EB6FE8A25DF0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20B1E-74D8-E560-A356-0757B92F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EC1D5-D699-58AF-9D4C-3EC79305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9B508-1264-E14C-9860-573B541F34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95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43449-0D92-6CDE-7E57-2DB8C31E4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E0D84-5C88-8543-9C13-C3760741CB5A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780826-0F23-1BEA-5674-EA507D0A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EFDD89-69AC-B9D3-1865-743FD2B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B5611-38C2-1741-B260-005C6D6553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0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DEA9B58-F3AE-1EAD-A7DA-15567FD3D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E4304-26D9-C44B-B705-109167445730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52C723-2F94-F571-F66D-91B0DDD8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B25D09-C5F8-9C43-57DD-1A2218D4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620FA-0B29-3648-A9BA-D4454B6ADE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7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F33A1B-913F-7808-F2C9-1AB29652A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F2934-BCDF-314C-9460-D47E2B047DE2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B0A69C-EFA4-4AC3-BAF7-A1946C7E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A5CF61-1A94-3AF1-C0F8-B1EB2566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230FD-2F91-2443-8D5A-28AD536845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1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E7BD19-8ACA-0D93-D519-DD1C57EA5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9C7CB-9256-864D-B4D1-E22E19E2012D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EE67AC-A247-3F86-EA52-3878508A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C9EDFE0-C59B-98FB-741D-4C3FC42E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1598D-3D3D-6745-B2F5-E7DA54E14D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1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E71DDC-8E86-3CD2-432F-FC817ADF2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64DB0-A9E5-EF48-86EB-E6BFBA5936D3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513818-C719-72CF-26F3-97EEE257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E1C595-AD46-D32E-734A-3BE68B8A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DCB4-B733-284E-9B1B-EF7A077193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9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C60C12-C1D2-DCE5-394B-E31F12428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46EA2-B48D-434F-BDDD-2C3D3AA99FF2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AD634A-DA36-37CA-1FFD-6B0FAAD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3FCF1-2801-59DD-23E6-0CBCBD82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F8BEF-7306-EA45-86F3-68E9A86BBE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7F40B3-103C-77FC-9D1F-103378588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9BB33DD-6341-4303-2A43-71B3CC8C1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1E1A-776F-C30F-007B-041C75856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086090-238F-9D45-8DB5-4C59E5F2A6AC}" type="datetimeFigureOut">
              <a:rPr lang="en-US"/>
              <a:pPr>
                <a:defRPr/>
              </a:pPr>
              <a:t>11/1/23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696F7-2E4F-3B48-6AC7-CD5150EAF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3B959-5CA0-F205-B3AD-7BC64C0C5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4D94E1-AB0B-3648-8F43-76D2ED03DB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668594-4C2A-1172-DA07-0D9DF8580C82}"/>
              </a:ext>
            </a:extLst>
          </p:cNvPr>
          <p:cNvSpPr/>
          <p:nvPr/>
        </p:nvSpPr>
        <p:spPr>
          <a:xfrm>
            <a:off x="-10602" y="-7951"/>
            <a:ext cx="12207902" cy="6885830"/>
          </a:xfrm>
          <a:custGeom>
            <a:avLst/>
            <a:gdLst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7267903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1057934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2512612 w 9780515"/>
              <a:gd name="connsiteY3" fmla="*/ 6865950 h 6865950"/>
              <a:gd name="connsiteX4" fmla="*/ 0 w 9780515"/>
              <a:gd name="connsiteY4" fmla="*/ 0 h 6865950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7952 w 9780515"/>
              <a:gd name="connsiteY3" fmla="*/ 6865950 h 6865950"/>
              <a:gd name="connsiteX4" fmla="*/ 0 w 9780515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64"/>
              <a:gd name="connsiteX1" fmla="*/ 15990483 w 15990483"/>
              <a:gd name="connsiteY1" fmla="*/ 7951 h 6865964"/>
              <a:gd name="connsiteX2" fmla="*/ 9780514 w 15990483"/>
              <a:gd name="connsiteY2" fmla="*/ 6865950 h 6865964"/>
              <a:gd name="connsiteX3" fmla="*/ 0 w 15990483"/>
              <a:gd name="connsiteY3" fmla="*/ 6865950 h 6865964"/>
              <a:gd name="connsiteX4" fmla="*/ 6209968 w 15990483"/>
              <a:gd name="connsiteY4" fmla="*/ 0 h 6865964"/>
              <a:gd name="connsiteX0" fmla="*/ 6209968 w 15990483"/>
              <a:gd name="connsiteY0" fmla="*/ 0 h 6865959"/>
              <a:gd name="connsiteX1" fmla="*/ 15990483 w 15990483"/>
              <a:gd name="connsiteY1" fmla="*/ 7951 h 6865959"/>
              <a:gd name="connsiteX2" fmla="*/ 9780514 w 15990483"/>
              <a:gd name="connsiteY2" fmla="*/ 6865950 h 6865959"/>
              <a:gd name="connsiteX3" fmla="*/ 0 w 15990483"/>
              <a:gd name="connsiteY3" fmla="*/ 6865950 h 6865959"/>
              <a:gd name="connsiteX4" fmla="*/ 6209968 w 15990483"/>
              <a:gd name="connsiteY4" fmla="*/ 0 h 6865959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2271833 w 15990483"/>
              <a:gd name="connsiteY4" fmla="*/ 4338491 h 6865950"/>
              <a:gd name="connsiteX5" fmla="*/ 6209968 w 15990483"/>
              <a:gd name="connsiteY5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2255912 w 15990483"/>
              <a:gd name="connsiteY3" fmla="*/ 6861979 h 6865950"/>
              <a:gd name="connsiteX4" fmla="*/ 0 w 15990483"/>
              <a:gd name="connsiteY4" fmla="*/ 6865950 h 6865950"/>
              <a:gd name="connsiteX5" fmla="*/ 2271833 w 15990483"/>
              <a:gd name="connsiteY5" fmla="*/ 4338491 h 6865950"/>
              <a:gd name="connsiteX6" fmla="*/ 6209968 w 15990483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7524602 w 13734571"/>
              <a:gd name="connsiteY2" fmla="*/ 6865950 h 6865950"/>
              <a:gd name="connsiteX3" fmla="*/ 0 w 13734571"/>
              <a:gd name="connsiteY3" fmla="*/ 6861979 h 6865950"/>
              <a:gd name="connsiteX4" fmla="*/ 15921 w 13734571"/>
              <a:gd name="connsiteY4" fmla="*/ 4338491 h 6865950"/>
              <a:gd name="connsiteX5" fmla="*/ 3954056 w 13734571"/>
              <a:gd name="connsiteY5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2155732 w 13734571"/>
              <a:gd name="connsiteY1" fmla="*/ 1 h 6865950"/>
              <a:gd name="connsiteX2" fmla="*/ 13734571 w 13734571"/>
              <a:gd name="connsiteY2" fmla="*/ 7951 h 6865950"/>
              <a:gd name="connsiteX3" fmla="*/ 12219416 w 13734571"/>
              <a:gd name="connsiteY3" fmla="*/ 1663753 h 6865950"/>
              <a:gd name="connsiteX4" fmla="*/ 7524602 w 13734571"/>
              <a:gd name="connsiteY4" fmla="*/ 6865950 h 6865950"/>
              <a:gd name="connsiteX5" fmla="*/ 0 w 13734571"/>
              <a:gd name="connsiteY5" fmla="*/ 6861979 h 6865950"/>
              <a:gd name="connsiteX6" fmla="*/ 15921 w 13734571"/>
              <a:gd name="connsiteY6" fmla="*/ 4338491 h 6865950"/>
              <a:gd name="connsiteX7" fmla="*/ 3954056 w 13734571"/>
              <a:gd name="connsiteY7" fmla="*/ 0 h 6865950"/>
              <a:gd name="connsiteX0" fmla="*/ 3954056 w 12219416"/>
              <a:gd name="connsiteY0" fmla="*/ 0 h 6865950"/>
              <a:gd name="connsiteX1" fmla="*/ 12155732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321369 h 7187319"/>
              <a:gd name="connsiteX1" fmla="*/ 12219416 w 12219416"/>
              <a:gd name="connsiteY1" fmla="*/ 321370 h 7187319"/>
              <a:gd name="connsiteX2" fmla="*/ 12219416 w 12219416"/>
              <a:gd name="connsiteY2" fmla="*/ 1985122 h 7187319"/>
              <a:gd name="connsiteX3" fmla="*/ 7524602 w 12219416"/>
              <a:gd name="connsiteY3" fmla="*/ 7187319 h 7187319"/>
              <a:gd name="connsiteX4" fmla="*/ 0 w 12219416"/>
              <a:gd name="connsiteY4" fmla="*/ 7183348 h 7187319"/>
              <a:gd name="connsiteX5" fmla="*/ 15921 w 12219416"/>
              <a:gd name="connsiteY5" fmla="*/ 4659860 h 7187319"/>
              <a:gd name="connsiteX6" fmla="*/ 3954056 w 12219416"/>
              <a:gd name="connsiteY6" fmla="*/ 321369 h 7187319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10964307 w 12219416"/>
              <a:gd name="connsiteY3" fmla="*/ 3040924 h 6865950"/>
              <a:gd name="connsiteX4" fmla="*/ 7524602 w 12219416"/>
              <a:gd name="connsiteY4" fmla="*/ 6865950 h 6865950"/>
              <a:gd name="connsiteX5" fmla="*/ 0 w 12219416"/>
              <a:gd name="connsiteY5" fmla="*/ 6861979 h 6865950"/>
              <a:gd name="connsiteX6" fmla="*/ 15921 w 12219416"/>
              <a:gd name="connsiteY6" fmla="*/ 4338491 h 6865950"/>
              <a:gd name="connsiteX7" fmla="*/ 3954056 w 12219416"/>
              <a:gd name="connsiteY7" fmla="*/ 0 h 6865950"/>
              <a:gd name="connsiteX0" fmla="*/ 3954056 w 12219416"/>
              <a:gd name="connsiteY0" fmla="*/ 7959 h 6873909"/>
              <a:gd name="connsiteX1" fmla="*/ 10980229 w 12219416"/>
              <a:gd name="connsiteY1" fmla="*/ 0 h 6873909"/>
              <a:gd name="connsiteX2" fmla="*/ 12219416 w 12219416"/>
              <a:gd name="connsiteY2" fmla="*/ 7960 h 6873909"/>
              <a:gd name="connsiteX3" fmla="*/ 12219416 w 12219416"/>
              <a:gd name="connsiteY3" fmla="*/ 1671712 h 6873909"/>
              <a:gd name="connsiteX4" fmla="*/ 10964307 w 12219416"/>
              <a:gd name="connsiteY4" fmla="*/ 3048883 h 6873909"/>
              <a:gd name="connsiteX5" fmla="*/ 7524602 w 12219416"/>
              <a:gd name="connsiteY5" fmla="*/ 6873909 h 6873909"/>
              <a:gd name="connsiteX6" fmla="*/ 0 w 12219416"/>
              <a:gd name="connsiteY6" fmla="*/ 6869938 h 6873909"/>
              <a:gd name="connsiteX7" fmla="*/ 15921 w 12219416"/>
              <a:gd name="connsiteY7" fmla="*/ 4346450 h 6873909"/>
              <a:gd name="connsiteX8" fmla="*/ 3954056 w 12219416"/>
              <a:gd name="connsiteY8" fmla="*/ 7959 h 6873909"/>
              <a:gd name="connsiteX0" fmla="*/ 5187937 w 13453297"/>
              <a:gd name="connsiteY0" fmla="*/ 324030 h 7189980"/>
              <a:gd name="connsiteX1" fmla="*/ 12214110 w 13453297"/>
              <a:gd name="connsiteY1" fmla="*/ 316071 h 7189980"/>
              <a:gd name="connsiteX2" fmla="*/ 13453297 w 13453297"/>
              <a:gd name="connsiteY2" fmla="*/ 324031 h 7189980"/>
              <a:gd name="connsiteX3" fmla="*/ 13453297 w 13453297"/>
              <a:gd name="connsiteY3" fmla="*/ 1987783 h 7189980"/>
              <a:gd name="connsiteX4" fmla="*/ 12198188 w 13453297"/>
              <a:gd name="connsiteY4" fmla="*/ 3364954 h 7189980"/>
              <a:gd name="connsiteX5" fmla="*/ 8758483 w 13453297"/>
              <a:gd name="connsiteY5" fmla="*/ 7189980 h 7189980"/>
              <a:gd name="connsiteX6" fmla="*/ 1233881 w 13453297"/>
              <a:gd name="connsiteY6" fmla="*/ 7186009 h 7189980"/>
              <a:gd name="connsiteX7" fmla="*/ 0 w 13453297"/>
              <a:gd name="connsiteY7" fmla="*/ 4670481 h 7189980"/>
              <a:gd name="connsiteX8" fmla="*/ 5187937 w 13453297"/>
              <a:gd name="connsiteY8" fmla="*/ 324030 h 7189980"/>
              <a:gd name="connsiteX0" fmla="*/ 3930173 w 13453297"/>
              <a:gd name="connsiteY0" fmla="*/ 326127 h 7184116"/>
              <a:gd name="connsiteX1" fmla="*/ 12214110 w 13453297"/>
              <a:gd name="connsiteY1" fmla="*/ 310207 h 7184116"/>
              <a:gd name="connsiteX2" fmla="*/ 13453297 w 13453297"/>
              <a:gd name="connsiteY2" fmla="*/ 318167 h 7184116"/>
              <a:gd name="connsiteX3" fmla="*/ 13453297 w 13453297"/>
              <a:gd name="connsiteY3" fmla="*/ 1981919 h 7184116"/>
              <a:gd name="connsiteX4" fmla="*/ 12198188 w 13453297"/>
              <a:gd name="connsiteY4" fmla="*/ 3359090 h 7184116"/>
              <a:gd name="connsiteX5" fmla="*/ 8758483 w 13453297"/>
              <a:gd name="connsiteY5" fmla="*/ 7184116 h 7184116"/>
              <a:gd name="connsiteX6" fmla="*/ 1233881 w 13453297"/>
              <a:gd name="connsiteY6" fmla="*/ 7180145 h 7184116"/>
              <a:gd name="connsiteX7" fmla="*/ 0 w 13453297"/>
              <a:gd name="connsiteY7" fmla="*/ 4664617 h 7184116"/>
              <a:gd name="connsiteX8" fmla="*/ 3930173 w 13453297"/>
              <a:gd name="connsiteY8" fmla="*/ 326127 h 7184116"/>
              <a:gd name="connsiteX0" fmla="*/ 3930173 w 13453297"/>
              <a:gd name="connsiteY0" fmla="*/ 326127 h 7204027"/>
              <a:gd name="connsiteX1" fmla="*/ 12214110 w 13453297"/>
              <a:gd name="connsiteY1" fmla="*/ 310207 h 7204027"/>
              <a:gd name="connsiteX2" fmla="*/ 13453297 w 13453297"/>
              <a:gd name="connsiteY2" fmla="*/ 318167 h 7204027"/>
              <a:gd name="connsiteX3" fmla="*/ 13453297 w 13453297"/>
              <a:gd name="connsiteY3" fmla="*/ 1981919 h 7204027"/>
              <a:gd name="connsiteX4" fmla="*/ 12198188 w 13453297"/>
              <a:gd name="connsiteY4" fmla="*/ 3359090 h 7204027"/>
              <a:gd name="connsiteX5" fmla="*/ 8758483 w 13453297"/>
              <a:gd name="connsiteY5" fmla="*/ 7184116 h 7204027"/>
              <a:gd name="connsiteX6" fmla="*/ 7959 w 13453297"/>
              <a:gd name="connsiteY6" fmla="*/ 7204027 h 7204027"/>
              <a:gd name="connsiteX7" fmla="*/ 0 w 13453297"/>
              <a:gd name="connsiteY7" fmla="*/ 4664617 h 7204027"/>
              <a:gd name="connsiteX8" fmla="*/ 3930173 w 13453297"/>
              <a:gd name="connsiteY8" fmla="*/ 326127 h 7204027"/>
              <a:gd name="connsiteX0" fmla="*/ 3930173 w 13453297"/>
              <a:gd name="connsiteY0" fmla="*/ 326127 h 7204027"/>
              <a:gd name="connsiteX1" fmla="*/ 12214110 w 13453297"/>
              <a:gd name="connsiteY1" fmla="*/ 310207 h 7204027"/>
              <a:gd name="connsiteX2" fmla="*/ 13453297 w 13453297"/>
              <a:gd name="connsiteY2" fmla="*/ 318167 h 7204027"/>
              <a:gd name="connsiteX3" fmla="*/ 13453297 w 13453297"/>
              <a:gd name="connsiteY3" fmla="*/ 1981919 h 7204027"/>
              <a:gd name="connsiteX4" fmla="*/ 12198188 w 13453297"/>
              <a:gd name="connsiteY4" fmla="*/ 3359090 h 7204027"/>
              <a:gd name="connsiteX5" fmla="*/ 8758483 w 13453297"/>
              <a:gd name="connsiteY5" fmla="*/ 7184116 h 7204027"/>
              <a:gd name="connsiteX6" fmla="*/ 7959 w 13453297"/>
              <a:gd name="connsiteY6" fmla="*/ 7204027 h 7204027"/>
              <a:gd name="connsiteX7" fmla="*/ 0 w 13453297"/>
              <a:gd name="connsiteY7" fmla="*/ 4664617 h 7204027"/>
              <a:gd name="connsiteX8" fmla="*/ 3930173 w 13453297"/>
              <a:gd name="connsiteY8" fmla="*/ 326127 h 7204027"/>
              <a:gd name="connsiteX0" fmla="*/ 3930173 w 13453297"/>
              <a:gd name="connsiteY0" fmla="*/ 15920 h 6893820"/>
              <a:gd name="connsiteX1" fmla="*/ 12214110 w 13453297"/>
              <a:gd name="connsiteY1" fmla="*/ 0 h 6893820"/>
              <a:gd name="connsiteX2" fmla="*/ 13453297 w 13453297"/>
              <a:gd name="connsiteY2" fmla="*/ 7960 h 6893820"/>
              <a:gd name="connsiteX3" fmla="*/ 13453297 w 13453297"/>
              <a:gd name="connsiteY3" fmla="*/ 1671712 h 6893820"/>
              <a:gd name="connsiteX4" fmla="*/ 12198188 w 13453297"/>
              <a:gd name="connsiteY4" fmla="*/ 3048883 h 6893820"/>
              <a:gd name="connsiteX5" fmla="*/ 8758483 w 13453297"/>
              <a:gd name="connsiteY5" fmla="*/ 6873909 h 6893820"/>
              <a:gd name="connsiteX6" fmla="*/ 7959 w 13453297"/>
              <a:gd name="connsiteY6" fmla="*/ 6893820 h 6893820"/>
              <a:gd name="connsiteX7" fmla="*/ 0 w 13453297"/>
              <a:gd name="connsiteY7" fmla="*/ 4354410 h 6893820"/>
              <a:gd name="connsiteX8" fmla="*/ 3930173 w 13453297"/>
              <a:gd name="connsiteY8" fmla="*/ 15920 h 6893820"/>
              <a:gd name="connsiteX0" fmla="*/ 3930173 w 13453297"/>
              <a:gd name="connsiteY0" fmla="*/ 15920 h 6893820"/>
              <a:gd name="connsiteX1" fmla="*/ 12214110 w 13453297"/>
              <a:gd name="connsiteY1" fmla="*/ 0 h 6893820"/>
              <a:gd name="connsiteX2" fmla="*/ 13453297 w 13453297"/>
              <a:gd name="connsiteY2" fmla="*/ 1671712 h 6893820"/>
              <a:gd name="connsiteX3" fmla="*/ 12198188 w 13453297"/>
              <a:gd name="connsiteY3" fmla="*/ 3048883 h 6893820"/>
              <a:gd name="connsiteX4" fmla="*/ 8758483 w 13453297"/>
              <a:gd name="connsiteY4" fmla="*/ 6873909 h 6893820"/>
              <a:gd name="connsiteX5" fmla="*/ 7959 w 13453297"/>
              <a:gd name="connsiteY5" fmla="*/ 6893820 h 6893820"/>
              <a:gd name="connsiteX6" fmla="*/ 0 w 13453297"/>
              <a:gd name="connsiteY6" fmla="*/ 4354410 h 6893820"/>
              <a:gd name="connsiteX7" fmla="*/ 3930173 w 13453297"/>
              <a:gd name="connsiteY7" fmla="*/ 15920 h 6893820"/>
              <a:gd name="connsiteX0" fmla="*/ 3930173 w 12214110"/>
              <a:gd name="connsiteY0" fmla="*/ 15920 h 6893820"/>
              <a:gd name="connsiteX1" fmla="*/ 12214110 w 12214110"/>
              <a:gd name="connsiteY1" fmla="*/ 0 h 6893820"/>
              <a:gd name="connsiteX2" fmla="*/ 12198188 w 12214110"/>
              <a:gd name="connsiteY2" fmla="*/ 3048883 h 6893820"/>
              <a:gd name="connsiteX3" fmla="*/ 8758483 w 12214110"/>
              <a:gd name="connsiteY3" fmla="*/ 6873909 h 6893820"/>
              <a:gd name="connsiteX4" fmla="*/ 7959 w 12214110"/>
              <a:gd name="connsiteY4" fmla="*/ 6893820 h 6893820"/>
              <a:gd name="connsiteX5" fmla="*/ 0 w 12214110"/>
              <a:gd name="connsiteY5" fmla="*/ 4354410 h 6893820"/>
              <a:gd name="connsiteX6" fmla="*/ 3930173 w 12214110"/>
              <a:gd name="connsiteY6" fmla="*/ 15920 h 6893820"/>
              <a:gd name="connsiteX0" fmla="*/ 1900238 w 12214110"/>
              <a:gd name="connsiteY0" fmla="*/ 15920 h 6893820"/>
              <a:gd name="connsiteX1" fmla="*/ 12214110 w 12214110"/>
              <a:gd name="connsiteY1" fmla="*/ 0 h 6893820"/>
              <a:gd name="connsiteX2" fmla="*/ 12198188 w 12214110"/>
              <a:gd name="connsiteY2" fmla="*/ 3048883 h 6893820"/>
              <a:gd name="connsiteX3" fmla="*/ 8758483 w 12214110"/>
              <a:gd name="connsiteY3" fmla="*/ 6873909 h 6893820"/>
              <a:gd name="connsiteX4" fmla="*/ 7959 w 12214110"/>
              <a:gd name="connsiteY4" fmla="*/ 6893820 h 6893820"/>
              <a:gd name="connsiteX5" fmla="*/ 0 w 12214110"/>
              <a:gd name="connsiteY5" fmla="*/ 4354410 h 6893820"/>
              <a:gd name="connsiteX6" fmla="*/ 1900238 w 12214110"/>
              <a:gd name="connsiteY6" fmla="*/ 15920 h 6893820"/>
              <a:gd name="connsiteX0" fmla="*/ 1908198 w 12222070"/>
              <a:gd name="connsiteY0" fmla="*/ 168702 h 7046602"/>
              <a:gd name="connsiteX1" fmla="*/ 12222070 w 12222070"/>
              <a:gd name="connsiteY1" fmla="*/ 152782 h 7046602"/>
              <a:gd name="connsiteX2" fmla="*/ 12206148 w 12222070"/>
              <a:gd name="connsiteY2" fmla="*/ 3201665 h 7046602"/>
              <a:gd name="connsiteX3" fmla="*/ 8766443 w 12222070"/>
              <a:gd name="connsiteY3" fmla="*/ 7026691 h 7046602"/>
              <a:gd name="connsiteX4" fmla="*/ 15919 w 12222070"/>
              <a:gd name="connsiteY4" fmla="*/ 7046602 h 7046602"/>
              <a:gd name="connsiteX5" fmla="*/ 0 w 12222070"/>
              <a:gd name="connsiteY5" fmla="*/ 2389691 h 7046602"/>
              <a:gd name="connsiteX6" fmla="*/ 1908198 w 12222070"/>
              <a:gd name="connsiteY6" fmla="*/ 168702 h 7046602"/>
              <a:gd name="connsiteX0" fmla="*/ 1908198 w 12222070"/>
              <a:gd name="connsiteY0" fmla="*/ 168702 h 7046602"/>
              <a:gd name="connsiteX1" fmla="*/ 12222070 w 12222070"/>
              <a:gd name="connsiteY1" fmla="*/ 152782 h 7046602"/>
              <a:gd name="connsiteX2" fmla="*/ 12206148 w 12222070"/>
              <a:gd name="connsiteY2" fmla="*/ 3201665 h 7046602"/>
              <a:gd name="connsiteX3" fmla="*/ 8766443 w 12222070"/>
              <a:gd name="connsiteY3" fmla="*/ 7026691 h 7046602"/>
              <a:gd name="connsiteX4" fmla="*/ 15919 w 12222070"/>
              <a:gd name="connsiteY4" fmla="*/ 7046602 h 7046602"/>
              <a:gd name="connsiteX5" fmla="*/ 0 w 12222070"/>
              <a:gd name="connsiteY5" fmla="*/ 2389691 h 7046602"/>
              <a:gd name="connsiteX6" fmla="*/ 1908198 w 12222070"/>
              <a:gd name="connsiteY6" fmla="*/ 168702 h 7046602"/>
              <a:gd name="connsiteX0" fmla="*/ 1908198 w 12222070"/>
              <a:gd name="connsiteY0" fmla="*/ 15920 h 6893820"/>
              <a:gd name="connsiteX1" fmla="*/ 12222070 w 12222070"/>
              <a:gd name="connsiteY1" fmla="*/ 0 h 6893820"/>
              <a:gd name="connsiteX2" fmla="*/ 12206148 w 12222070"/>
              <a:gd name="connsiteY2" fmla="*/ 3048883 h 6893820"/>
              <a:gd name="connsiteX3" fmla="*/ 8766443 w 12222070"/>
              <a:gd name="connsiteY3" fmla="*/ 6873909 h 6893820"/>
              <a:gd name="connsiteX4" fmla="*/ 15919 w 12222070"/>
              <a:gd name="connsiteY4" fmla="*/ 6893820 h 6893820"/>
              <a:gd name="connsiteX5" fmla="*/ 0 w 12222070"/>
              <a:gd name="connsiteY5" fmla="*/ 2236909 h 6893820"/>
              <a:gd name="connsiteX6" fmla="*/ 1908198 w 12222070"/>
              <a:gd name="connsiteY6" fmla="*/ 15920 h 6893820"/>
              <a:gd name="connsiteX0" fmla="*/ 1963923 w 12222070"/>
              <a:gd name="connsiteY0" fmla="*/ 7960 h 6893820"/>
              <a:gd name="connsiteX1" fmla="*/ 12222070 w 12222070"/>
              <a:gd name="connsiteY1" fmla="*/ 0 h 6893820"/>
              <a:gd name="connsiteX2" fmla="*/ 12206148 w 12222070"/>
              <a:gd name="connsiteY2" fmla="*/ 3048883 h 6893820"/>
              <a:gd name="connsiteX3" fmla="*/ 8766443 w 12222070"/>
              <a:gd name="connsiteY3" fmla="*/ 6873909 h 6893820"/>
              <a:gd name="connsiteX4" fmla="*/ 15919 w 12222070"/>
              <a:gd name="connsiteY4" fmla="*/ 6893820 h 6893820"/>
              <a:gd name="connsiteX5" fmla="*/ 0 w 12222070"/>
              <a:gd name="connsiteY5" fmla="*/ 2236909 h 6893820"/>
              <a:gd name="connsiteX6" fmla="*/ 1963923 w 12222070"/>
              <a:gd name="connsiteY6" fmla="*/ 7960 h 689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2070" h="6893820">
                <a:moveTo>
                  <a:pt x="1963923" y="7960"/>
                </a:moveTo>
                <a:lnTo>
                  <a:pt x="12222070" y="0"/>
                </a:lnTo>
                <a:cubicBezTo>
                  <a:pt x="12216763" y="1016294"/>
                  <a:pt x="12211455" y="2032589"/>
                  <a:pt x="12206148" y="3048883"/>
                </a:cubicBezTo>
                <a:lnTo>
                  <a:pt x="8766443" y="6873909"/>
                </a:lnTo>
                <a:lnTo>
                  <a:pt x="15919" y="6893820"/>
                </a:lnTo>
                <a:cubicBezTo>
                  <a:pt x="10613" y="5341516"/>
                  <a:pt x="5306" y="3789213"/>
                  <a:pt x="0" y="2236909"/>
                </a:cubicBezTo>
                <a:lnTo>
                  <a:pt x="1963923" y="7960"/>
                </a:lnTo>
                <a:close/>
              </a:path>
            </a:pathLst>
          </a:custGeom>
          <a:solidFill>
            <a:srgbClr val="4D1979"/>
          </a:solidFill>
          <a:ln>
            <a:noFill/>
          </a:ln>
          <a:effectLst>
            <a:outerShdw blurRad="1143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A2167C-2096-CE30-168A-F70288C07145}"/>
              </a:ext>
            </a:extLst>
          </p:cNvPr>
          <p:cNvSpPr/>
          <p:nvPr/>
        </p:nvSpPr>
        <p:spPr>
          <a:xfrm>
            <a:off x="-13251" y="9"/>
            <a:ext cx="12205251" cy="6857991"/>
          </a:xfrm>
          <a:custGeom>
            <a:avLst/>
            <a:gdLst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7267903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1057934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2512612 w 9780515"/>
              <a:gd name="connsiteY3" fmla="*/ 6865950 h 6865950"/>
              <a:gd name="connsiteX4" fmla="*/ 0 w 9780515"/>
              <a:gd name="connsiteY4" fmla="*/ 0 h 6865950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7952 w 9780515"/>
              <a:gd name="connsiteY3" fmla="*/ 6865950 h 6865950"/>
              <a:gd name="connsiteX4" fmla="*/ 0 w 9780515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64"/>
              <a:gd name="connsiteX1" fmla="*/ 15990483 w 15990483"/>
              <a:gd name="connsiteY1" fmla="*/ 7951 h 6865964"/>
              <a:gd name="connsiteX2" fmla="*/ 9780514 w 15990483"/>
              <a:gd name="connsiteY2" fmla="*/ 6865950 h 6865964"/>
              <a:gd name="connsiteX3" fmla="*/ 0 w 15990483"/>
              <a:gd name="connsiteY3" fmla="*/ 6865950 h 6865964"/>
              <a:gd name="connsiteX4" fmla="*/ 6209968 w 15990483"/>
              <a:gd name="connsiteY4" fmla="*/ 0 h 6865964"/>
              <a:gd name="connsiteX0" fmla="*/ 6209968 w 15990483"/>
              <a:gd name="connsiteY0" fmla="*/ 0 h 6865959"/>
              <a:gd name="connsiteX1" fmla="*/ 15990483 w 15990483"/>
              <a:gd name="connsiteY1" fmla="*/ 7951 h 6865959"/>
              <a:gd name="connsiteX2" fmla="*/ 9780514 w 15990483"/>
              <a:gd name="connsiteY2" fmla="*/ 6865950 h 6865959"/>
              <a:gd name="connsiteX3" fmla="*/ 0 w 15990483"/>
              <a:gd name="connsiteY3" fmla="*/ 6865950 h 6865959"/>
              <a:gd name="connsiteX4" fmla="*/ 6209968 w 15990483"/>
              <a:gd name="connsiteY4" fmla="*/ 0 h 6865959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2271833 w 15990483"/>
              <a:gd name="connsiteY4" fmla="*/ 4338491 h 6865950"/>
              <a:gd name="connsiteX5" fmla="*/ 6209968 w 15990483"/>
              <a:gd name="connsiteY5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2255912 w 15990483"/>
              <a:gd name="connsiteY3" fmla="*/ 6861979 h 6865950"/>
              <a:gd name="connsiteX4" fmla="*/ 0 w 15990483"/>
              <a:gd name="connsiteY4" fmla="*/ 6865950 h 6865950"/>
              <a:gd name="connsiteX5" fmla="*/ 2271833 w 15990483"/>
              <a:gd name="connsiteY5" fmla="*/ 4338491 h 6865950"/>
              <a:gd name="connsiteX6" fmla="*/ 6209968 w 15990483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7524602 w 13734571"/>
              <a:gd name="connsiteY2" fmla="*/ 6865950 h 6865950"/>
              <a:gd name="connsiteX3" fmla="*/ 0 w 13734571"/>
              <a:gd name="connsiteY3" fmla="*/ 6861979 h 6865950"/>
              <a:gd name="connsiteX4" fmla="*/ 15921 w 13734571"/>
              <a:gd name="connsiteY4" fmla="*/ 4338491 h 6865950"/>
              <a:gd name="connsiteX5" fmla="*/ 3954056 w 13734571"/>
              <a:gd name="connsiteY5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2155732 w 13734571"/>
              <a:gd name="connsiteY1" fmla="*/ 1 h 6865950"/>
              <a:gd name="connsiteX2" fmla="*/ 13734571 w 13734571"/>
              <a:gd name="connsiteY2" fmla="*/ 7951 h 6865950"/>
              <a:gd name="connsiteX3" fmla="*/ 12219416 w 13734571"/>
              <a:gd name="connsiteY3" fmla="*/ 1663753 h 6865950"/>
              <a:gd name="connsiteX4" fmla="*/ 7524602 w 13734571"/>
              <a:gd name="connsiteY4" fmla="*/ 6865950 h 6865950"/>
              <a:gd name="connsiteX5" fmla="*/ 0 w 13734571"/>
              <a:gd name="connsiteY5" fmla="*/ 6861979 h 6865950"/>
              <a:gd name="connsiteX6" fmla="*/ 15921 w 13734571"/>
              <a:gd name="connsiteY6" fmla="*/ 4338491 h 6865950"/>
              <a:gd name="connsiteX7" fmla="*/ 3954056 w 13734571"/>
              <a:gd name="connsiteY7" fmla="*/ 0 h 6865950"/>
              <a:gd name="connsiteX0" fmla="*/ 3954056 w 12219416"/>
              <a:gd name="connsiteY0" fmla="*/ 0 h 6865950"/>
              <a:gd name="connsiteX1" fmla="*/ 12155732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321369 h 7187319"/>
              <a:gd name="connsiteX1" fmla="*/ 12219416 w 12219416"/>
              <a:gd name="connsiteY1" fmla="*/ 321370 h 7187319"/>
              <a:gd name="connsiteX2" fmla="*/ 12219416 w 12219416"/>
              <a:gd name="connsiteY2" fmla="*/ 1985122 h 7187319"/>
              <a:gd name="connsiteX3" fmla="*/ 7524602 w 12219416"/>
              <a:gd name="connsiteY3" fmla="*/ 7187319 h 7187319"/>
              <a:gd name="connsiteX4" fmla="*/ 0 w 12219416"/>
              <a:gd name="connsiteY4" fmla="*/ 7183348 h 7187319"/>
              <a:gd name="connsiteX5" fmla="*/ 15921 w 12219416"/>
              <a:gd name="connsiteY5" fmla="*/ 4659860 h 7187319"/>
              <a:gd name="connsiteX6" fmla="*/ 3954056 w 12219416"/>
              <a:gd name="connsiteY6" fmla="*/ 321369 h 7187319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9416" h="6865950">
                <a:moveTo>
                  <a:pt x="3954056" y="0"/>
                </a:moveTo>
                <a:lnTo>
                  <a:pt x="12219416" y="1"/>
                </a:lnTo>
                <a:lnTo>
                  <a:pt x="12219416" y="1663753"/>
                </a:lnTo>
                <a:lnTo>
                  <a:pt x="7524602" y="6865950"/>
                </a:lnTo>
                <a:lnTo>
                  <a:pt x="0" y="6861979"/>
                </a:lnTo>
                <a:lnTo>
                  <a:pt x="15921" y="4338491"/>
                </a:lnTo>
                <a:lnTo>
                  <a:pt x="3954056" y="0"/>
                </a:lnTo>
                <a:close/>
              </a:path>
            </a:pathLst>
          </a:custGeom>
          <a:solidFill>
            <a:srgbClr val="4D1979"/>
          </a:solidFill>
          <a:ln>
            <a:noFill/>
          </a:ln>
          <a:effectLst>
            <a:outerShdw blurRad="923565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E70C92-FABE-5D16-E897-A8BAEDC74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130" y="2017712"/>
            <a:ext cx="5295121" cy="25526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0F90851-A060-646D-7777-17168EF4290C}"/>
              </a:ext>
            </a:extLst>
          </p:cNvPr>
          <p:cNvGrpSpPr/>
          <p:nvPr/>
        </p:nvGrpSpPr>
        <p:grpSpPr>
          <a:xfrm>
            <a:off x="8155486" y="3583972"/>
            <a:ext cx="4044903" cy="3282417"/>
            <a:chOff x="8155486" y="3583972"/>
            <a:chExt cx="4044903" cy="328241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891F9F9-021D-8963-B3BF-DF9B10553CE3}"/>
                </a:ext>
              </a:extLst>
            </p:cNvPr>
            <p:cNvSpPr>
              <a:spLocks/>
            </p:cNvSpPr>
            <p:nvPr/>
          </p:nvSpPr>
          <p:spPr>
            <a:xfrm>
              <a:off x="9244058" y="3583972"/>
              <a:ext cx="2956331" cy="3282417"/>
            </a:xfrm>
            <a:custGeom>
              <a:avLst/>
              <a:gdLst>
                <a:gd name="connsiteX0" fmla="*/ 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0 w 3275542"/>
                <a:gd name="connsiteY4" fmla="*/ 0 h 3275542"/>
                <a:gd name="connsiteX0" fmla="*/ 312821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3128210 w 3275542"/>
                <a:gd name="connsiteY4" fmla="*/ 0 h 3275542"/>
                <a:gd name="connsiteX0" fmla="*/ 2956331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3275542"/>
                <a:gd name="connsiteY0" fmla="*/ 0 h 3275542"/>
                <a:gd name="connsiteX1" fmla="*/ 2952409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2956331"/>
                <a:gd name="connsiteY0" fmla="*/ 0 h 3282417"/>
                <a:gd name="connsiteX1" fmla="*/ 2952409 w 2956331"/>
                <a:gd name="connsiteY1" fmla="*/ 0 h 3282417"/>
                <a:gd name="connsiteX2" fmla="*/ 2952408 w 2956331"/>
                <a:gd name="connsiteY2" fmla="*/ 3282417 h 3282417"/>
                <a:gd name="connsiteX3" fmla="*/ 0 w 2956331"/>
                <a:gd name="connsiteY3" fmla="*/ 3275542 h 3282417"/>
                <a:gd name="connsiteX4" fmla="*/ 2956331 w 2956331"/>
                <a:gd name="connsiteY4" fmla="*/ 0 h 328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6331" h="3282417">
                  <a:moveTo>
                    <a:pt x="2956331" y="0"/>
                  </a:moveTo>
                  <a:lnTo>
                    <a:pt x="2952409" y="0"/>
                  </a:lnTo>
                  <a:cubicBezTo>
                    <a:pt x="2952409" y="1094139"/>
                    <a:pt x="2952408" y="2188278"/>
                    <a:pt x="2952408" y="3282417"/>
                  </a:cubicBezTo>
                  <a:lnTo>
                    <a:pt x="0" y="3275542"/>
                  </a:lnTo>
                  <a:lnTo>
                    <a:pt x="29563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762000" dist="139300" dir="13500000">
                <a:prstClr val="black">
                  <a:alpha val="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D908CA-8EA8-EFA9-F41D-C3D0768BB220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10024" y="5907300"/>
              <a:ext cx="1435603" cy="69208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6A65BF-2C0C-CACB-256D-BD8311D87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5486" y="6383616"/>
              <a:ext cx="1236847" cy="187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834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668594-4C2A-1172-DA07-0D9DF8580C82}"/>
              </a:ext>
            </a:extLst>
          </p:cNvPr>
          <p:cNvSpPr/>
          <p:nvPr/>
        </p:nvSpPr>
        <p:spPr>
          <a:xfrm>
            <a:off x="-10602" y="-7951"/>
            <a:ext cx="12207902" cy="6885830"/>
          </a:xfrm>
          <a:custGeom>
            <a:avLst/>
            <a:gdLst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7267903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1057934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2512612 w 9780515"/>
              <a:gd name="connsiteY3" fmla="*/ 6865950 h 6865950"/>
              <a:gd name="connsiteX4" fmla="*/ 0 w 9780515"/>
              <a:gd name="connsiteY4" fmla="*/ 0 h 6865950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7952 w 9780515"/>
              <a:gd name="connsiteY3" fmla="*/ 6865950 h 6865950"/>
              <a:gd name="connsiteX4" fmla="*/ 0 w 9780515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64"/>
              <a:gd name="connsiteX1" fmla="*/ 15990483 w 15990483"/>
              <a:gd name="connsiteY1" fmla="*/ 7951 h 6865964"/>
              <a:gd name="connsiteX2" fmla="*/ 9780514 w 15990483"/>
              <a:gd name="connsiteY2" fmla="*/ 6865950 h 6865964"/>
              <a:gd name="connsiteX3" fmla="*/ 0 w 15990483"/>
              <a:gd name="connsiteY3" fmla="*/ 6865950 h 6865964"/>
              <a:gd name="connsiteX4" fmla="*/ 6209968 w 15990483"/>
              <a:gd name="connsiteY4" fmla="*/ 0 h 6865964"/>
              <a:gd name="connsiteX0" fmla="*/ 6209968 w 15990483"/>
              <a:gd name="connsiteY0" fmla="*/ 0 h 6865959"/>
              <a:gd name="connsiteX1" fmla="*/ 15990483 w 15990483"/>
              <a:gd name="connsiteY1" fmla="*/ 7951 h 6865959"/>
              <a:gd name="connsiteX2" fmla="*/ 9780514 w 15990483"/>
              <a:gd name="connsiteY2" fmla="*/ 6865950 h 6865959"/>
              <a:gd name="connsiteX3" fmla="*/ 0 w 15990483"/>
              <a:gd name="connsiteY3" fmla="*/ 6865950 h 6865959"/>
              <a:gd name="connsiteX4" fmla="*/ 6209968 w 15990483"/>
              <a:gd name="connsiteY4" fmla="*/ 0 h 6865959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2271833 w 15990483"/>
              <a:gd name="connsiteY4" fmla="*/ 4338491 h 6865950"/>
              <a:gd name="connsiteX5" fmla="*/ 6209968 w 15990483"/>
              <a:gd name="connsiteY5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2255912 w 15990483"/>
              <a:gd name="connsiteY3" fmla="*/ 6861979 h 6865950"/>
              <a:gd name="connsiteX4" fmla="*/ 0 w 15990483"/>
              <a:gd name="connsiteY4" fmla="*/ 6865950 h 6865950"/>
              <a:gd name="connsiteX5" fmla="*/ 2271833 w 15990483"/>
              <a:gd name="connsiteY5" fmla="*/ 4338491 h 6865950"/>
              <a:gd name="connsiteX6" fmla="*/ 6209968 w 15990483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7524602 w 13734571"/>
              <a:gd name="connsiteY2" fmla="*/ 6865950 h 6865950"/>
              <a:gd name="connsiteX3" fmla="*/ 0 w 13734571"/>
              <a:gd name="connsiteY3" fmla="*/ 6861979 h 6865950"/>
              <a:gd name="connsiteX4" fmla="*/ 15921 w 13734571"/>
              <a:gd name="connsiteY4" fmla="*/ 4338491 h 6865950"/>
              <a:gd name="connsiteX5" fmla="*/ 3954056 w 13734571"/>
              <a:gd name="connsiteY5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2155732 w 13734571"/>
              <a:gd name="connsiteY1" fmla="*/ 1 h 6865950"/>
              <a:gd name="connsiteX2" fmla="*/ 13734571 w 13734571"/>
              <a:gd name="connsiteY2" fmla="*/ 7951 h 6865950"/>
              <a:gd name="connsiteX3" fmla="*/ 12219416 w 13734571"/>
              <a:gd name="connsiteY3" fmla="*/ 1663753 h 6865950"/>
              <a:gd name="connsiteX4" fmla="*/ 7524602 w 13734571"/>
              <a:gd name="connsiteY4" fmla="*/ 6865950 h 6865950"/>
              <a:gd name="connsiteX5" fmla="*/ 0 w 13734571"/>
              <a:gd name="connsiteY5" fmla="*/ 6861979 h 6865950"/>
              <a:gd name="connsiteX6" fmla="*/ 15921 w 13734571"/>
              <a:gd name="connsiteY6" fmla="*/ 4338491 h 6865950"/>
              <a:gd name="connsiteX7" fmla="*/ 3954056 w 13734571"/>
              <a:gd name="connsiteY7" fmla="*/ 0 h 6865950"/>
              <a:gd name="connsiteX0" fmla="*/ 3954056 w 12219416"/>
              <a:gd name="connsiteY0" fmla="*/ 0 h 6865950"/>
              <a:gd name="connsiteX1" fmla="*/ 12155732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321369 h 7187319"/>
              <a:gd name="connsiteX1" fmla="*/ 12219416 w 12219416"/>
              <a:gd name="connsiteY1" fmla="*/ 321370 h 7187319"/>
              <a:gd name="connsiteX2" fmla="*/ 12219416 w 12219416"/>
              <a:gd name="connsiteY2" fmla="*/ 1985122 h 7187319"/>
              <a:gd name="connsiteX3" fmla="*/ 7524602 w 12219416"/>
              <a:gd name="connsiteY3" fmla="*/ 7187319 h 7187319"/>
              <a:gd name="connsiteX4" fmla="*/ 0 w 12219416"/>
              <a:gd name="connsiteY4" fmla="*/ 7183348 h 7187319"/>
              <a:gd name="connsiteX5" fmla="*/ 15921 w 12219416"/>
              <a:gd name="connsiteY5" fmla="*/ 4659860 h 7187319"/>
              <a:gd name="connsiteX6" fmla="*/ 3954056 w 12219416"/>
              <a:gd name="connsiteY6" fmla="*/ 321369 h 7187319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10964307 w 12219416"/>
              <a:gd name="connsiteY3" fmla="*/ 3040924 h 6865950"/>
              <a:gd name="connsiteX4" fmla="*/ 7524602 w 12219416"/>
              <a:gd name="connsiteY4" fmla="*/ 6865950 h 6865950"/>
              <a:gd name="connsiteX5" fmla="*/ 0 w 12219416"/>
              <a:gd name="connsiteY5" fmla="*/ 6861979 h 6865950"/>
              <a:gd name="connsiteX6" fmla="*/ 15921 w 12219416"/>
              <a:gd name="connsiteY6" fmla="*/ 4338491 h 6865950"/>
              <a:gd name="connsiteX7" fmla="*/ 3954056 w 12219416"/>
              <a:gd name="connsiteY7" fmla="*/ 0 h 6865950"/>
              <a:gd name="connsiteX0" fmla="*/ 3954056 w 12219416"/>
              <a:gd name="connsiteY0" fmla="*/ 7959 h 6873909"/>
              <a:gd name="connsiteX1" fmla="*/ 10980229 w 12219416"/>
              <a:gd name="connsiteY1" fmla="*/ 0 h 6873909"/>
              <a:gd name="connsiteX2" fmla="*/ 12219416 w 12219416"/>
              <a:gd name="connsiteY2" fmla="*/ 7960 h 6873909"/>
              <a:gd name="connsiteX3" fmla="*/ 12219416 w 12219416"/>
              <a:gd name="connsiteY3" fmla="*/ 1671712 h 6873909"/>
              <a:gd name="connsiteX4" fmla="*/ 10964307 w 12219416"/>
              <a:gd name="connsiteY4" fmla="*/ 3048883 h 6873909"/>
              <a:gd name="connsiteX5" fmla="*/ 7524602 w 12219416"/>
              <a:gd name="connsiteY5" fmla="*/ 6873909 h 6873909"/>
              <a:gd name="connsiteX6" fmla="*/ 0 w 12219416"/>
              <a:gd name="connsiteY6" fmla="*/ 6869938 h 6873909"/>
              <a:gd name="connsiteX7" fmla="*/ 15921 w 12219416"/>
              <a:gd name="connsiteY7" fmla="*/ 4346450 h 6873909"/>
              <a:gd name="connsiteX8" fmla="*/ 3954056 w 12219416"/>
              <a:gd name="connsiteY8" fmla="*/ 7959 h 6873909"/>
              <a:gd name="connsiteX0" fmla="*/ 5187937 w 13453297"/>
              <a:gd name="connsiteY0" fmla="*/ 324030 h 7189980"/>
              <a:gd name="connsiteX1" fmla="*/ 12214110 w 13453297"/>
              <a:gd name="connsiteY1" fmla="*/ 316071 h 7189980"/>
              <a:gd name="connsiteX2" fmla="*/ 13453297 w 13453297"/>
              <a:gd name="connsiteY2" fmla="*/ 324031 h 7189980"/>
              <a:gd name="connsiteX3" fmla="*/ 13453297 w 13453297"/>
              <a:gd name="connsiteY3" fmla="*/ 1987783 h 7189980"/>
              <a:gd name="connsiteX4" fmla="*/ 12198188 w 13453297"/>
              <a:gd name="connsiteY4" fmla="*/ 3364954 h 7189980"/>
              <a:gd name="connsiteX5" fmla="*/ 8758483 w 13453297"/>
              <a:gd name="connsiteY5" fmla="*/ 7189980 h 7189980"/>
              <a:gd name="connsiteX6" fmla="*/ 1233881 w 13453297"/>
              <a:gd name="connsiteY6" fmla="*/ 7186009 h 7189980"/>
              <a:gd name="connsiteX7" fmla="*/ 0 w 13453297"/>
              <a:gd name="connsiteY7" fmla="*/ 4670481 h 7189980"/>
              <a:gd name="connsiteX8" fmla="*/ 5187937 w 13453297"/>
              <a:gd name="connsiteY8" fmla="*/ 324030 h 7189980"/>
              <a:gd name="connsiteX0" fmla="*/ 3930173 w 13453297"/>
              <a:gd name="connsiteY0" fmla="*/ 326127 h 7184116"/>
              <a:gd name="connsiteX1" fmla="*/ 12214110 w 13453297"/>
              <a:gd name="connsiteY1" fmla="*/ 310207 h 7184116"/>
              <a:gd name="connsiteX2" fmla="*/ 13453297 w 13453297"/>
              <a:gd name="connsiteY2" fmla="*/ 318167 h 7184116"/>
              <a:gd name="connsiteX3" fmla="*/ 13453297 w 13453297"/>
              <a:gd name="connsiteY3" fmla="*/ 1981919 h 7184116"/>
              <a:gd name="connsiteX4" fmla="*/ 12198188 w 13453297"/>
              <a:gd name="connsiteY4" fmla="*/ 3359090 h 7184116"/>
              <a:gd name="connsiteX5" fmla="*/ 8758483 w 13453297"/>
              <a:gd name="connsiteY5" fmla="*/ 7184116 h 7184116"/>
              <a:gd name="connsiteX6" fmla="*/ 1233881 w 13453297"/>
              <a:gd name="connsiteY6" fmla="*/ 7180145 h 7184116"/>
              <a:gd name="connsiteX7" fmla="*/ 0 w 13453297"/>
              <a:gd name="connsiteY7" fmla="*/ 4664617 h 7184116"/>
              <a:gd name="connsiteX8" fmla="*/ 3930173 w 13453297"/>
              <a:gd name="connsiteY8" fmla="*/ 326127 h 7184116"/>
              <a:gd name="connsiteX0" fmla="*/ 3930173 w 13453297"/>
              <a:gd name="connsiteY0" fmla="*/ 326127 h 7204027"/>
              <a:gd name="connsiteX1" fmla="*/ 12214110 w 13453297"/>
              <a:gd name="connsiteY1" fmla="*/ 310207 h 7204027"/>
              <a:gd name="connsiteX2" fmla="*/ 13453297 w 13453297"/>
              <a:gd name="connsiteY2" fmla="*/ 318167 h 7204027"/>
              <a:gd name="connsiteX3" fmla="*/ 13453297 w 13453297"/>
              <a:gd name="connsiteY3" fmla="*/ 1981919 h 7204027"/>
              <a:gd name="connsiteX4" fmla="*/ 12198188 w 13453297"/>
              <a:gd name="connsiteY4" fmla="*/ 3359090 h 7204027"/>
              <a:gd name="connsiteX5" fmla="*/ 8758483 w 13453297"/>
              <a:gd name="connsiteY5" fmla="*/ 7184116 h 7204027"/>
              <a:gd name="connsiteX6" fmla="*/ 7959 w 13453297"/>
              <a:gd name="connsiteY6" fmla="*/ 7204027 h 7204027"/>
              <a:gd name="connsiteX7" fmla="*/ 0 w 13453297"/>
              <a:gd name="connsiteY7" fmla="*/ 4664617 h 7204027"/>
              <a:gd name="connsiteX8" fmla="*/ 3930173 w 13453297"/>
              <a:gd name="connsiteY8" fmla="*/ 326127 h 7204027"/>
              <a:gd name="connsiteX0" fmla="*/ 3930173 w 13453297"/>
              <a:gd name="connsiteY0" fmla="*/ 326127 h 7204027"/>
              <a:gd name="connsiteX1" fmla="*/ 12214110 w 13453297"/>
              <a:gd name="connsiteY1" fmla="*/ 310207 h 7204027"/>
              <a:gd name="connsiteX2" fmla="*/ 13453297 w 13453297"/>
              <a:gd name="connsiteY2" fmla="*/ 318167 h 7204027"/>
              <a:gd name="connsiteX3" fmla="*/ 13453297 w 13453297"/>
              <a:gd name="connsiteY3" fmla="*/ 1981919 h 7204027"/>
              <a:gd name="connsiteX4" fmla="*/ 12198188 w 13453297"/>
              <a:gd name="connsiteY4" fmla="*/ 3359090 h 7204027"/>
              <a:gd name="connsiteX5" fmla="*/ 8758483 w 13453297"/>
              <a:gd name="connsiteY5" fmla="*/ 7184116 h 7204027"/>
              <a:gd name="connsiteX6" fmla="*/ 7959 w 13453297"/>
              <a:gd name="connsiteY6" fmla="*/ 7204027 h 7204027"/>
              <a:gd name="connsiteX7" fmla="*/ 0 w 13453297"/>
              <a:gd name="connsiteY7" fmla="*/ 4664617 h 7204027"/>
              <a:gd name="connsiteX8" fmla="*/ 3930173 w 13453297"/>
              <a:gd name="connsiteY8" fmla="*/ 326127 h 7204027"/>
              <a:gd name="connsiteX0" fmla="*/ 3930173 w 13453297"/>
              <a:gd name="connsiteY0" fmla="*/ 15920 h 6893820"/>
              <a:gd name="connsiteX1" fmla="*/ 12214110 w 13453297"/>
              <a:gd name="connsiteY1" fmla="*/ 0 h 6893820"/>
              <a:gd name="connsiteX2" fmla="*/ 13453297 w 13453297"/>
              <a:gd name="connsiteY2" fmla="*/ 7960 h 6893820"/>
              <a:gd name="connsiteX3" fmla="*/ 13453297 w 13453297"/>
              <a:gd name="connsiteY3" fmla="*/ 1671712 h 6893820"/>
              <a:gd name="connsiteX4" fmla="*/ 12198188 w 13453297"/>
              <a:gd name="connsiteY4" fmla="*/ 3048883 h 6893820"/>
              <a:gd name="connsiteX5" fmla="*/ 8758483 w 13453297"/>
              <a:gd name="connsiteY5" fmla="*/ 6873909 h 6893820"/>
              <a:gd name="connsiteX6" fmla="*/ 7959 w 13453297"/>
              <a:gd name="connsiteY6" fmla="*/ 6893820 h 6893820"/>
              <a:gd name="connsiteX7" fmla="*/ 0 w 13453297"/>
              <a:gd name="connsiteY7" fmla="*/ 4354410 h 6893820"/>
              <a:gd name="connsiteX8" fmla="*/ 3930173 w 13453297"/>
              <a:gd name="connsiteY8" fmla="*/ 15920 h 6893820"/>
              <a:gd name="connsiteX0" fmla="*/ 3930173 w 13453297"/>
              <a:gd name="connsiteY0" fmla="*/ 15920 h 6893820"/>
              <a:gd name="connsiteX1" fmla="*/ 12214110 w 13453297"/>
              <a:gd name="connsiteY1" fmla="*/ 0 h 6893820"/>
              <a:gd name="connsiteX2" fmla="*/ 13453297 w 13453297"/>
              <a:gd name="connsiteY2" fmla="*/ 1671712 h 6893820"/>
              <a:gd name="connsiteX3" fmla="*/ 12198188 w 13453297"/>
              <a:gd name="connsiteY3" fmla="*/ 3048883 h 6893820"/>
              <a:gd name="connsiteX4" fmla="*/ 8758483 w 13453297"/>
              <a:gd name="connsiteY4" fmla="*/ 6873909 h 6893820"/>
              <a:gd name="connsiteX5" fmla="*/ 7959 w 13453297"/>
              <a:gd name="connsiteY5" fmla="*/ 6893820 h 6893820"/>
              <a:gd name="connsiteX6" fmla="*/ 0 w 13453297"/>
              <a:gd name="connsiteY6" fmla="*/ 4354410 h 6893820"/>
              <a:gd name="connsiteX7" fmla="*/ 3930173 w 13453297"/>
              <a:gd name="connsiteY7" fmla="*/ 15920 h 6893820"/>
              <a:gd name="connsiteX0" fmla="*/ 3930173 w 12214110"/>
              <a:gd name="connsiteY0" fmla="*/ 15920 h 6893820"/>
              <a:gd name="connsiteX1" fmla="*/ 12214110 w 12214110"/>
              <a:gd name="connsiteY1" fmla="*/ 0 h 6893820"/>
              <a:gd name="connsiteX2" fmla="*/ 12198188 w 12214110"/>
              <a:gd name="connsiteY2" fmla="*/ 3048883 h 6893820"/>
              <a:gd name="connsiteX3" fmla="*/ 8758483 w 12214110"/>
              <a:gd name="connsiteY3" fmla="*/ 6873909 h 6893820"/>
              <a:gd name="connsiteX4" fmla="*/ 7959 w 12214110"/>
              <a:gd name="connsiteY4" fmla="*/ 6893820 h 6893820"/>
              <a:gd name="connsiteX5" fmla="*/ 0 w 12214110"/>
              <a:gd name="connsiteY5" fmla="*/ 4354410 h 6893820"/>
              <a:gd name="connsiteX6" fmla="*/ 3930173 w 12214110"/>
              <a:gd name="connsiteY6" fmla="*/ 15920 h 6893820"/>
              <a:gd name="connsiteX0" fmla="*/ 1900238 w 12214110"/>
              <a:gd name="connsiteY0" fmla="*/ 15920 h 6893820"/>
              <a:gd name="connsiteX1" fmla="*/ 12214110 w 12214110"/>
              <a:gd name="connsiteY1" fmla="*/ 0 h 6893820"/>
              <a:gd name="connsiteX2" fmla="*/ 12198188 w 12214110"/>
              <a:gd name="connsiteY2" fmla="*/ 3048883 h 6893820"/>
              <a:gd name="connsiteX3" fmla="*/ 8758483 w 12214110"/>
              <a:gd name="connsiteY3" fmla="*/ 6873909 h 6893820"/>
              <a:gd name="connsiteX4" fmla="*/ 7959 w 12214110"/>
              <a:gd name="connsiteY4" fmla="*/ 6893820 h 6893820"/>
              <a:gd name="connsiteX5" fmla="*/ 0 w 12214110"/>
              <a:gd name="connsiteY5" fmla="*/ 4354410 h 6893820"/>
              <a:gd name="connsiteX6" fmla="*/ 1900238 w 12214110"/>
              <a:gd name="connsiteY6" fmla="*/ 15920 h 6893820"/>
              <a:gd name="connsiteX0" fmla="*/ 1908198 w 12222070"/>
              <a:gd name="connsiteY0" fmla="*/ 168702 h 7046602"/>
              <a:gd name="connsiteX1" fmla="*/ 12222070 w 12222070"/>
              <a:gd name="connsiteY1" fmla="*/ 152782 h 7046602"/>
              <a:gd name="connsiteX2" fmla="*/ 12206148 w 12222070"/>
              <a:gd name="connsiteY2" fmla="*/ 3201665 h 7046602"/>
              <a:gd name="connsiteX3" fmla="*/ 8766443 w 12222070"/>
              <a:gd name="connsiteY3" fmla="*/ 7026691 h 7046602"/>
              <a:gd name="connsiteX4" fmla="*/ 15919 w 12222070"/>
              <a:gd name="connsiteY4" fmla="*/ 7046602 h 7046602"/>
              <a:gd name="connsiteX5" fmla="*/ 0 w 12222070"/>
              <a:gd name="connsiteY5" fmla="*/ 2389691 h 7046602"/>
              <a:gd name="connsiteX6" fmla="*/ 1908198 w 12222070"/>
              <a:gd name="connsiteY6" fmla="*/ 168702 h 7046602"/>
              <a:gd name="connsiteX0" fmla="*/ 1908198 w 12222070"/>
              <a:gd name="connsiteY0" fmla="*/ 168702 h 7046602"/>
              <a:gd name="connsiteX1" fmla="*/ 12222070 w 12222070"/>
              <a:gd name="connsiteY1" fmla="*/ 152782 h 7046602"/>
              <a:gd name="connsiteX2" fmla="*/ 12206148 w 12222070"/>
              <a:gd name="connsiteY2" fmla="*/ 3201665 h 7046602"/>
              <a:gd name="connsiteX3" fmla="*/ 8766443 w 12222070"/>
              <a:gd name="connsiteY3" fmla="*/ 7026691 h 7046602"/>
              <a:gd name="connsiteX4" fmla="*/ 15919 w 12222070"/>
              <a:gd name="connsiteY4" fmla="*/ 7046602 h 7046602"/>
              <a:gd name="connsiteX5" fmla="*/ 0 w 12222070"/>
              <a:gd name="connsiteY5" fmla="*/ 2389691 h 7046602"/>
              <a:gd name="connsiteX6" fmla="*/ 1908198 w 12222070"/>
              <a:gd name="connsiteY6" fmla="*/ 168702 h 7046602"/>
              <a:gd name="connsiteX0" fmla="*/ 1908198 w 12222070"/>
              <a:gd name="connsiteY0" fmla="*/ 15920 h 6893820"/>
              <a:gd name="connsiteX1" fmla="*/ 12222070 w 12222070"/>
              <a:gd name="connsiteY1" fmla="*/ 0 h 6893820"/>
              <a:gd name="connsiteX2" fmla="*/ 12206148 w 12222070"/>
              <a:gd name="connsiteY2" fmla="*/ 3048883 h 6893820"/>
              <a:gd name="connsiteX3" fmla="*/ 8766443 w 12222070"/>
              <a:gd name="connsiteY3" fmla="*/ 6873909 h 6893820"/>
              <a:gd name="connsiteX4" fmla="*/ 15919 w 12222070"/>
              <a:gd name="connsiteY4" fmla="*/ 6893820 h 6893820"/>
              <a:gd name="connsiteX5" fmla="*/ 0 w 12222070"/>
              <a:gd name="connsiteY5" fmla="*/ 2236909 h 6893820"/>
              <a:gd name="connsiteX6" fmla="*/ 1908198 w 12222070"/>
              <a:gd name="connsiteY6" fmla="*/ 15920 h 6893820"/>
              <a:gd name="connsiteX0" fmla="*/ 1963923 w 12222070"/>
              <a:gd name="connsiteY0" fmla="*/ 7960 h 6893820"/>
              <a:gd name="connsiteX1" fmla="*/ 12222070 w 12222070"/>
              <a:gd name="connsiteY1" fmla="*/ 0 h 6893820"/>
              <a:gd name="connsiteX2" fmla="*/ 12206148 w 12222070"/>
              <a:gd name="connsiteY2" fmla="*/ 3048883 h 6893820"/>
              <a:gd name="connsiteX3" fmla="*/ 8766443 w 12222070"/>
              <a:gd name="connsiteY3" fmla="*/ 6873909 h 6893820"/>
              <a:gd name="connsiteX4" fmla="*/ 15919 w 12222070"/>
              <a:gd name="connsiteY4" fmla="*/ 6893820 h 6893820"/>
              <a:gd name="connsiteX5" fmla="*/ 0 w 12222070"/>
              <a:gd name="connsiteY5" fmla="*/ 2236909 h 6893820"/>
              <a:gd name="connsiteX6" fmla="*/ 1963923 w 12222070"/>
              <a:gd name="connsiteY6" fmla="*/ 7960 h 689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2070" h="6893820">
                <a:moveTo>
                  <a:pt x="1963923" y="7960"/>
                </a:moveTo>
                <a:lnTo>
                  <a:pt x="12222070" y="0"/>
                </a:lnTo>
                <a:cubicBezTo>
                  <a:pt x="12216763" y="1016294"/>
                  <a:pt x="12211455" y="2032589"/>
                  <a:pt x="12206148" y="3048883"/>
                </a:cubicBezTo>
                <a:lnTo>
                  <a:pt x="8766443" y="6873909"/>
                </a:lnTo>
                <a:lnTo>
                  <a:pt x="15919" y="6893820"/>
                </a:lnTo>
                <a:cubicBezTo>
                  <a:pt x="10613" y="5341516"/>
                  <a:pt x="5306" y="3789213"/>
                  <a:pt x="0" y="2236909"/>
                </a:cubicBezTo>
                <a:lnTo>
                  <a:pt x="1963923" y="79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923565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A2167C-2096-CE30-168A-F70288C07145}"/>
              </a:ext>
            </a:extLst>
          </p:cNvPr>
          <p:cNvSpPr/>
          <p:nvPr/>
        </p:nvSpPr>
        <p:spPr>
          <a:xfrm>
            <a:off x="-13251" y="9"/>
            <a:ext cx="12205251" cy="6857991"/>
          </a:xfrm>
          <a:custGeom>
            <a:avLst/>
            <a:gdLst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7267903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1057934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2512612 w 9780515"/>
              <a:gd name="connsiteY3" fmla="*/ 6865950 h 6865950"/>
              <a:gd name="connsiteX4" fmla="*/ 0 w 9780515"/>
              <a:gd name="connsiteY4" fmla="*/ 0 h 6865950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7952 w 9780515"/>
              <a:gd name="connsiteY3" fmla="*/ 6865950 h 6865950"/>
              <a:gd name="connsiteX4" fmla="*/ 0 w 9780515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64"/>
              <a:gd name="connsiteX1" fmla="*/ 15990483 w 15990483"/>
              <a:gd name="connsiteY1" fmla="*/ 7951 h 6865964"/>
              <a:gd name="connsiteX2" fmla="*/ 9780514 w 15990483"/>
              <a:gd name="connsiteY2" fmla="*/ 6865950 h 6865964"/>
              <a:gd name="connsiteX3" fmla="*/ 0 w 15990483"/>
              <a:gd name="connsiteY3" fmla="*/ 6865950 h 6865964"/>
              <a:gd name="connsiteX4" fmla="*/ 6209968 w 15990483"/>
              <a:gd name="connsiteY4" fmla="*/ 0 h 6865964"/>
              <a:gd name="connsiteX0" fmla="*/ 6209968 w 15990483"/>
              <a:gd name="connsiteY0" fmla="*/ 0 h 6865959"/>
              <a:gd name="connsiteX1" fmla="*/ 15990483 w 15990483"/>
              <a:gd name="connsiteY1" fmla="*/ 7951 h 6865959"/>
              <a:gd name="connsiteX2" fmla="*/ 9780514 w 15990483"/>
              <a:gd name="connsiteY2" fmla="*/ 6865950 h 6865959"/>
              <a:gd name="connsiteX3" fmla="*/ 0 w 15990483"/>
              <a:gd name="connsiteY3" fmla="*/ 6865950 h 6865959"/>
              <a:gd name="connsiteX4" fmla="*/ 6209968 w 15990483"/>
              <a:gd name="connsiteY4" fmla="*/ 0 h 6865959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2271833 w 15990483"/>
              <a:gd name="connsiteY4" fmla="*/ 4338491 h 6865950"/>
              <a:gd name="connsiteX5" fmla="*/ 6209968 w 15990483"/>
              <a:gd name="connsiteY5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2255912 w 15990483"/>
              <a:gd name="connsiteY3" fmla="*/ 6861979 h 6865950"/>
              <a:gd name="connsiteX4" fmla="*/ 0 w 15990483"/>
              <a:gd name="connsiteY4" fmla="*/ 6865950 h 6865950"/>
              <a:gd name="connsiteX5" fmla="*/ 2271833 w 15990483"/>
              <a:gd name="connsiteY5" fmla="*/ 4338491 h 6865950"/>
              <a:gd name="connsiteX6" fmla="*/ 6209968 w 15990483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7524602 w 13734571"/>
              <a:gd name="connsiteY2" fmla="*/ 6865950 h 6865950"/>
              <a:gd name="connsiteX3" fmla="*/ 0 w 13734571"/>
              <a:gd name="connsiteY3" fmla="*/ 6861979 h 6865950"/>
              <a:gd name="connsiteX4" fmla="*/ 15921 w 13734571"/>
              <a:gd name="connsiteY4" fmla="*/ 4338491 h 6865950"/>
              <a:gd name="connsiteX5" fmla="*/ 3954056 w 13734571"/>
              <a:gd name="connsiteY5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2155732 w 13734571"/>
              <a:gd name="connsiteY1" fmla="*/ 1 h 6865950"/>
              <a:gd name="connsiteX2" fmla="*/ 13734571 w 13734571"/>
              <a:gd name="connsiteY2" fmla="*/ 7951 h 6865950"/>
              <a:gd name="connsiteX3" fmla="*/ 12219416 w 13734571"/>
              <a:gd name="connsiteY3" fmla="*/ 1663753 h 6865950"/>
              <a:gd name="connsiteX4" fmla="*/ 7524602 w 13734571"/>
              <a:gd name="connsiteY4" fmla="*/ 6865950 h 6865950"/>
              <a:gd name="connsiteX5" fmla="*/ 0 w 13734571"/>
              <a:gd name="connsiteY5" fmla="*/ 6861979 h 6865950"/>
              <a:gd name="connsiteX6" fmla="*/ 15921 w 13734571"/>
              <a:gd name="connsiteY6" fmla="*/ 4338491 h 6865950"/>
              <a:gd name="connsiteX7" fmla="*/ 3954056 w 13734571"/>
              <a:gd name="connsiteY7" fmla="*/ 0 h 6865950"/>
              <a:gd name="connsiteX0" fmla="*/ 3954056 w 12219416"/>
              <a:gd name="connsiteY0" fmla="*/ 0 h 6865950"/>
              <a:gd name="connsiteX1" fmla="*/ 12155732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321369 h 7187319"/>
              <a:gd name="connsiteX1" fmla="*/ 12219416 w 12219416"/>
              <a:gd name="connsiteY1" fmla="*/ 321370 h 7187319"/>
              <a:gd name="connsiteX2" fmla="*/ 12219416 w 12219416"/>
              <a:gd name="connsiteY2" fmla="*/ 1985122 h 7187319"/>
              <a:gd name="connsiteX3" fmla="*/ 7524602 w 12219416"/>
              <a:gd name="connsiteY3" fmla="*/ 7187319 h 7187319"/>
              <a:gd name="connsiteX4" fmla="*/ 0 w 12219416"/>
              <a:gd name="connsiteY4" fmla="*/ 7183348 h 7187319"/>
              <a:gd name="connsiteX5" fmla="*/ 15921 w 12219416"/>
              <a:gd name="connsiteY5" fmla="*/ 4659860 h 7187319"/>
              <a:gd name="connsiteX6" fmla="*/ 3954056 w 12219416"/>
              <a:gd name="connsiteY6" fmla="*/ 321369 h 7187319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9416" h="6865950">
                <a:moveTo>
                  <a:pt x="3954056" y="0"/>
                </a:moveTo>
                <a:lnTo>
                  <a:pt x="12219416" y="1"/>
                </a:lnTo>
                <a:lnTo>
                  <a:pt x="12219416" y="1663753"/>
                </a:lnTo>
                <a:lnTo>
                  <a:pt x="7524602" y="6865950"/>
                </a:lnTo>
                <a:lnTo>
                  <a:pt x="0" y="6861979"/>
                </a:lnTo>
                <a:lnTo>
                  <a:pt x="15921" y="4338491"/>
                </a:lnTo>
                <a:lnTo>
                  <a:pt x="395405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923565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D67ABF-E217-AEBA-DD5F-B2D25F0CBFA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635" y="5898911"/>
            <a:ext cx="1435603" cy="6920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47F5EBD-F274-DF8B-0B83-C5DF26FD04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1971" y="2999038"/>
            <a:ext cx="9942512" cy="859923"/>
          </a:xfrm>
          <a:effectLst>
            <a:outerShdw blurRad="381000" dir="2700000" algn="tl" rotWithShape="0">
              <a:prstClr val="black">
                <a:alpha val="80000"/>
              </a:prstClr>
            </a:outerShdw>
          </a:effectLst>
        </p:spPr>
        <p:txBody>
          <a:bodyPr anchor="t"/>
          <a:lstStyle/>
          <a:p>
            <a:r>
              <a:rPr lang="en-US" altLang="en-US" b="1" spc="-150" dirty="0">
                <a:solidFill>
                  <a:schemeClr val="bg1"/>
                </a:solidFill>
                <a:latin typeface="Aktiv Grotesk Black" panose="020B0504020202020204" pitchFamily="34" charset="0"/>
                <a:ea typeface="Aktiv Grotesk Black" panose="020B0504020202020204" pitchFamily="34" charset="0"/>
                <a:cs typeface="Aktiv Grotesk Black" panose="020B0504020202020204" pitchFamily="34" charset="0"/>
              </a:rPr>
              <a:t>QUESTIONS?</a:t>
            </a:r>
            <a:br>
              <a:rPr lang="en-US" altLang="en-US" b="1" dirty="0">
                <a:solidFill>
                  <a:schemeClr val="bg1"/>
                </a:solidFill>
                <a:latin typeface="Aktiv Grotesk Black" panose="020B0504020202020204" pitchFamily="34" charset="0"/>
                <a:ea typeface="Aktiv Grotesk Black" panose="020B0504020202020204" pitchFamily="34" charset="0"/>
                <a:cs typeface="Aktiv Grotesk Black" panose="020B0504020202020204" pitchFamily="34" charset="0"/>
              </a:rPr>
            </a:br>
            <a:endParaRPr lang="en-US" altLang="en-US" b="1" dirty="0">
              <a:solidFill>
                <a:schemeClr val="bg1"/>
              </a:solidFill>
              <a:latin typeface="Aktiv Grotesk Black" panose="020B0504020202020204" pitchFamily="34" charset="0"/>
              <a:ea typeface="Aktiv Grotesk Black" panose="020B0504020202020204" pitchFamily="34" charset="0"/>
              <a:cs typeface="Aktiv Grotesk Blac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9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668594-4C2A-1172-DA07-0D9DF8580C82}"/>
              </a:ext>
            </a:extLst>
          </p:cNvPr>
          <p:cNvSpPr/>
          <p:nvPr/>
        </p:nvSpPr>
        <p:spPr>
          <a:xfrm>
            <a:off x="-10602" y="-7951"/>
            <a:ext cx="12207902" cy="6885830"/>
          </a:xfrm>
          <a:custGeom>
            <a:avLst/>
            <a:gdLst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7267903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1057934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2512612 w 9780515"/>
              <a:gd name="connsiteY3" fmla="*/ 6865950 h 6865950"/>
              <a:gd name="connsiteX4" fmla="*/ 0 w 9780515"/>
              <a:gd name="connsiteY4" fmla="*/ 0 h 6865950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7952 w 9780515"/>
              <a:gd name="connsiteY3" fmla="*/ 6865950 h 6865950"/>
              <a:gd name="connsiteX4" fmla="*/ 0 w 9780515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64"/>
              <a:gd name="connsiteX1" fmla="*/ 15990483 w 15990483"/>
              <a:gd name="connsiteY1" fmla="*/ 7951 h 6865964"/>
              <a:gd name="connsiteX2" fmla="*/ 9780514 w 15990483"/>
              <a:gd name="connsiteY2" fmla="*/ 6865950 h 6865964"/>
              <a:gd name="connsiteX3" fmla="*/ 0 w 15990483"/>
              <a:gd name="connsiteY3" fmla="*/ 6865950 h 6865964"/>
              <a:gd name="connsiteX4" fmla="*/ 6209968 w 15990483"/>
              <a:gd name="connsiteY4" fmla="*/ 0 h 6865964"/>
              <a:gd name="connsiteX0" fmla="*/ 6209968 w 15990483"/>
              <a:gd name="connsiteY0" fmla="*/ 0 h 6865959"/>
              <a:gd name="connsiteX1" fmla="*/ 15990483 w 15990483"/>
              <a:gd name="connsiteY1" fmla="*/ 7951 h 6865959"/>
              <a:gd name="connsiteX2" fmla="*/ 9780514 w 15990483"/>
              <a:gd name="connsiteY2" fmla="*/ 6865950 h 6865959"/>
              <a:gd name="connsiteX3" fmla="*/ 0 w 15990483"/>
              <a:gd name="connsiteY3" fmla="*/ 6865950 h 6865959"/>
              <a:gd name="connsiteX4" fmla="*/ 6209968 w 15990483"/>
              <a:gd name="connsiteY4" fmla="*/ 0 h 6865959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2271833 w 15990483"/>
              <a:gd name="connsiteY4" fmla="*/ 4338491 h 6865950"/>
              <a:gd name="connsiteX5" fmla="*/ 6209968 w 15990483"/>
              <a:gd name="connsiteY5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2255912 w 15990483"/>
              <a:gd name="connsiteY3" fmla="*/ 6861979 h 6865950"/>
              <a:gd name="connsiteX4" fmla="*/ 0 w 15990483"/>
              <a:gd name="connsiteY4" fmla="*/ 6865950 h 6865950"/>
              <a:gd name="connsiteX5" fmla="*/ 2271833 w 15990483"/>
              <a:gd name="connsiteY5" fmla="*/ 4338491 h 6865950"/>
              <a:gd name="connsiteX6" fmla="*/ 6209968 w 15990483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7524602 w 13734571"/>
              <a:gd name="connsiteY2" fmla="*/ 6865950 h 6865950"/>
              <a:gd name="connsiteX3" fmla="*/ 0 w 13734571"/>
              <a:gd name="connsiteY3" fmla="*/ 6861979 h 6865950"/>
              <a:gd name="connsiteX4" fmla="*/ 15921 w 13734571"/>
              <a:gd name="connsiteY4" fmla="*/ 4338491 h 6865950"/>
              <a:gd name="connsiteX5" fmla="*/ 3954056 w 13734571"/>
              <a:gd name="connsiteY5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2155732 w 13734571"/>
              <a:gd name="connsiteY1" fmla="*/ 1 h 6865950"/>
              <a:gd name="connsiteX2" fmla="*/ 13734571 w 13734571"/>
              <a:gd name="connsiteY2" fmla="*/ 7951 h 6865950"/>
              <a:gd name="connsiteX3" fmla="*/ 12219416 w 13734571"/>
              <a:gd name="connsiteY3" fmla="*/ 1663753 h 6865950"/>
              <a:gd name="connsiteX4" fmla="*/ 7524602 w 13734571"/>
              <a:gd name="connsiteY4" fmla="*/ 6865950 h 6865950"/>
              <a:gd name="connsiteX5" fmla="*/ 0 w 13734571"/>
              <a:gd name="connsiteY5" fmla="*/ 6861979 h 6865950"/>
              <a:gd name="connsiteX6" fmla="*/ 15921 w 13734571"/>
              <a:gd name="connsiteY6" fmla="*/ 4338491 h 6865950"/>
              <a:gd name="connsiteX7" fmla="*/ 3954056 w 13734571"/>
              <a:gd name="connsiteY7" fmla="*/ 0 h 6865950"/>
              <a:gd name="connsiteX0" fmla="*/ 3954056 w 12219416"/>
              <a:gd name="connsiteY0" fmla="*/ 0 h 6865950"/>
              <a:gd name="connsiteX1" fmla="*/ 12155732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321369 h 7187319"/>
              <a:gd name="connsiteX1" fmla="*/ 12219416 w 12219416"/>
              <a:gd name="connsiteY1" fmla="*/ 321370 h 7187319"/>
              <a:gd name="connsiteX2" fmla="*/ 12219416 w 12219416"/>
              <a:gd name="connsiteY2" fmla="*/ 1985122 h 7187319"/>
              <a:gd name="connsiteX3" fmla="*/ 7524602 w 12219416"/>
              <a:gd name="connsiteY3" fmla="*/ 7187319 h 7187319"/>
              <a:gd name="connsiteX4" fmla="*/ 0 w 12219416"/>
              <a:gd name="connsiteY4" fmla="*/ 7183348 h 7187319"/>
              <a:gd name="connsiteX5" fmla="*/ 15921 w 12219416"/>
              <a:gd name="connsiteY5" fmla="*/ 4659860 h 7187319"/>
              <a:gd name="connsiteX6" fmla="*/ 3954056 w 12219416"/>
              <a:gd name="connsiteY6" fmla="*/ 321369 h 7187319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10964307 w 12219416"/>
              <a:gd name="connsiteY3" fmla="*/ 3040924 h 6865950"/>
              <a:gd name="connsiteX4" fmla="*/ 7524602 w 12219416"/>
              <a:gd name="connsiteY4" fmla="*/ 6865950 h 6865950"/>
              <a:gd name="connsiteX5" fmla="*/ 0 w 12219416"/>
              <a:gd name="connsiteY5" fmla="*/ 6861979 h 6865950"/>
              <a:gd name="connsiteX6" fmla="*/ 15921 w 12219416"/>
              <a:gd name="connsiteY6" fmla="*/ 4338491 h 6865950"/>
              <a:gd name="connsiteX7" fmla="*/ 3954056 w 12219416"/>
              <a:gd name="connsiteY7" fmla="*/ 0 h 6865950"/>
              <a:gd name="connsiteX0" fmla="*/ 3954056 w 12219416"/>
              <a:gd name="connsiteY0" fmla="*/ 7959 h 6873909"/>
              <a:gd name="connsiteX1" fmla="*/ 10980229 w 12219416"/>
              <a:gd name="connsiteY1" fmla="*/ 0 h 6873909"/>
              <a:gd name="connsiteX2" fmla="*/ 12219416 w 12219416"/>
              <a:gd name="connsiteY2" fmla="*/ 7960 h 6873909"/>
              <a:gd name="connsiteX3" fmla="*/ 12219416 w 12219416"/>
              <a:gd name="connsiteY3" fmla="*/ 1671712 h 6873909"/>
              <a:gd name="connsiteX4" fmla="*/ 10964307 w 12219416"/>
              <a:gd name="connsiteY4" fmla="*/ 3048883 h 6873909"/>
              <a:gd name="connsiteX5" fmla="*/ 7524602 w 12219416"/>
              <a:gd name="connsiteY5" fmla="*/ 6873909 h 6873909"/>
              <a:gd name="connsiteX6" fmla="*/ 0 w 12219416"/>
              <a:gd name="connsiteY6" fmla="*/ 6869938 h 6873909"/>
              <a:gd name="connsiteX7" fmla="*/ 15921 w 12219416"/>
              <a:gd name="connsiteY7" fmla="*/ 4346450 h 6873909"/>
              <a:gd name="connsiteX8" fmla="*/ 3954056 w 12219416"/>
              <a:gd name="connsiteY8" fmla="*/ 7959 h 6873909"/>
              <a:gd name="connsiteX0" fmla="*/ 5187937 w 13453297"/>
              <a:gd name="connsiteY0" fmla="*/ 324030 h 7189980"/>
              <a:gd name="connsiteX1" fmla="*/ 12214110 w 13453297"/>
              <a:gd name="connsiteY1" fmla="*/ 316071 h 7189980"/>
              <a:gd name="connsiteX2" fmla="*/ 13453297 w 13453297"/>
              <a:gd name="connsiteY2" fmla="*/ 324031 h 7189980"/>
              <a:gd name="connsiteX3" fmla="*/ 13453297 w 13453297"/>
              <a:gd name="connsiteY3" fmla="*/ 1987783 h 7189980"/>
              <a:gd name="connsiteX4" fmla="*/ 12198188 w 13453297"/>
              <a:gd name="connsiteY4" fmla="*/ 3364954 h 7189980"/>
              <a:gd name="connsiteX5" fmla="*/ 8758483 w 13453297"/>
              <a:gd name="connsiteY5" fmla="*/ 7189980 h 7189980"/>
              <a:gd name="connsiteX6" fmla="*/ 1233881 w 13453297"/>
              <a:gd name="connsiteY6" fmla="*/ 7186009 h 7189980"/>
              <a:gd name="connsiteX7" fmla="*/ 0 w 13453297"/>
              <a:gd name="connsiteY7" fmla="*/ 4670481 h 7189980"/>
              <a:gd name="connsiteX8" fmla="*/ 5187937 w 13453297"/>
              <a:gd name="connsiteY8" fmla="*/ 324030 h 7189980"/>
              <a:gd name="connsiteX0" fmla="*/ 3930173 w 13453297"/>
              <a:gd name="connsiteY0" fmla="*/ 326127 h 7184116"/>
              <a:gd name="connsiteX1" fmla="*/ 12214110 w 13453297"/>
              <a:gd name="connsiteY1" fmla="*/ 310207 h 7184116"/>
              <a:gd name="connsiteX2" fmla="*/ 13453297 w 13453297"/>
              <a:gd name="connsiteY2" fmla="*/ 318167 h 7184116"/>
              <a:gd name="connsiteX3" fmla="*/ 13453297 w 13453297"/>
              <a:gd name="connsiteY3" fmla="*/ 1981919 h 7184116"/>
              <a:gd name="connsiteX4" fmla="*/ 12198188 w 13453297"/>
              <a:gd name="connsiteY4" fmla="*/ 3359090 h 7184116"/>
              <a:gd name="connsiteX5" fmla="*/ 8758483 w 13453297"/>
              <a:gd name="connsiteY5" fmla="*/ 7184116 h 7184116"/>
              <a:gd name="connsiteX6" fmla="*/ 1233881 w 13453297"/>
              <a:gd name="connsiteY6" fmla="*/ 7180145 h 7184116"/>
              <a:gd name="connsiteX7" fmla="*/ 0 w 13453297"/>
              <a:gd name="connsiteY7" fmla="*/ 4664617 h 7184116"/>
              <a:gd name="connsiteX8" fmla="*/ 3930173 w 13453297"/>
              <a:gd name="connsiteY8" fmla="*/ 326127 h 7184116"/>
              <a:gd name="connsiteX0" fmla="*/ 3930173 w 13453297"/>
              <a:gd name="connsiteY0" fmla="*/ 326127 h 7204027"/>
              <a:gd name="connsiteX1" fmla="*/ 12214110 w 13453297"/>
              <a:gd name="connsiteY1" fmla="*/ 310207 h 7204027"/>
              <a:gd name="connsiteX2" fmla="*/ 13453297 w 13453297"/>
              <a:gd name="connsiteY2" fmla="*/ 318167 h 7204027"/>
              <a:gd name="connsiteX3" fmla="*/ 13453297 w 13453297"/>
              <a:gd name="connsiteY3" fmla="*/ 1981919 h 7204027"/>
              <a:gd name="connsiteX4" fmla="*/ 12198188 w 13453297"/>
              <a:gd name="connsiteY4" fmla="*/ 3359090 h 7204027"/>
              <a:gd name="connsiteX5" fmla="*/ 8758483 w 13453297"/>
              <a:gd name="connsiteY5" fmla="*/ 7184116 h 7204027"/>
              <a:gd name="connsiteX6" fmla="*/ 7959 w 13453297"/>
              <a:gd name="connsiteY6" fmla="*/ 7204027 h 7204027"/>
              <a:gd name="connsiteX7" fmla="*/ 0 w 13453297"/>
              <a:gd name="connsiteY7" fmla="*/ 4664617 h 7204027"/>
              <a:gd name="connsiteX8" fmla="*/ 3930173 w 13453297"/>
              <a:gd name="connsiteY8" fmla="*/ 326127 h 7204027"/>
              <a:gd name="connsiteX0" fmla="*/ 3930173 w 13453297"/>
              <a:gd name="connsiteY0" fmla="*/ 326127 h 7204027"/>
              <a:gd name="connsiteX1" fmla="*/ 12214110 w 13453297"/>
              <a:gd name="connsiteY1" fmla="*/ 310207 h 7204027"/>
              <a:gd name="connsiteX2" fmla="*/ 13453297 w 13453297"/>
              <a:gd name="connsiteY2" fmla="*/ 318167 h 7204027"/>
              <a:gd name="connsiteX3" fmla="*/ 13453297 w 13453297"/>
              <a:gd name="connsiteY3" fmla="*/ 1981919 h 7204027"/>
              <a:gd name="connsiteX4" fmla="*/ 12198188 w 13453297"/>
              <a:gd name="connsiteY4" fmla="*/ 3359090 h 7204027"/>
              <a:gd name="connsiteX5" fmla="*/ 8758483 w 13453297"/>
              <a:gd name="connsiteY5" fmla="*/ 7184116 h 7204027"/>
              <a:gd name="connsiteX6" fmla="*/ 7959 w 13453297"/>
              <a:gd name="connsiteY6" fmla="*/ 7204027 h 7204027"/>
              <a:gd name="connsiteX7" fmla="*/ 0 w 13453297"/>
              <a:gd name="connsiteY7" fmla="*/ 4664617 h 7204027"/>
              <a:gd name="connsiteX8" fmla="*/ 3930173 w 13453297"/>
              <a:gd name="connsiteY8" fmla="*/ 326127 h 7204027"/>
              <a:gd name="connsiteX0" fmla="*/ 3930173 w 13453297"/>
              <a:gd name="connsiteY0" fmla="*/ 15920 h 6893820"/>
              <a:gd name="connsiteX1" fmla="*/ 12214110 w 13453297"/>
              <a:gd name="connsiteY1" fmla="*/ 0 h 6893820"/>
              <a:gd name="connsiteX2" fmla="*/ 13453297 w 13453297"/>
              <a:gd name="connsiteY2" fmla="*/ 7960 h 6893820"/>
              <a:gd name="connsiteX3" fmla="*/ 13453297 w 13453297"/>
              <a:gd name="connsiteY3" fmla="*/ 1671712 h 6893820"/>
              <a:gd name="connsiteX4" fmla="*/ 12198188 w 13453297"/>
              <a:gd name="connsiteY4" fmla="*/ 3048883 h 6893820"/>
              <a:gd name="connsiteX5" fmla="*/ 8758483 w 13453297"/>
              <a:gd name="connsiteY5" fmla="*/ 6873909 h 6893820"/>
              <a:gd name="connsiteX6" fmla="*/ 7959 w 13453297"/>
              <a:gd name="connsiteY6" fmla="*/ 6893820 h 6893820"/>
              <a:gd name="connsiteX7" fmla="*/ 0 w 13453297"/>
              <a:gd name="connsiteY7" fmla="*/ 4354410 h 6893820"/>
              <a:gd name="connsiteX8" fmla="*/ 3930173 w 13453297"/>
              <a:gd name="connsiteY8" fmla="*/ 15920 h 6893820"/>
              <a:gd name="connsiteX0" fmla="*/ 3930173 w 13453297"/>
              <a:gd name="connsiteY0" fmla="*/ 15920 h 6893820"/>
              <a:gd name="connsiteX1" fmla="*/ 12214110 w 13453297"/>
              <a:gd name="connsiteY1" fmla="*/ 0 h 6893820"/>
              <a:gd name="connsiteX2" fmla="*/ 13453297 w 13453297"/>
              <a:gd name="connsiteY2" fmla="*/ 1671712 h 6893820"/>
              <a:gd name="connsiteX3" fmla="*/ 12198188 w 13453297"/>
              <a:gd name="connsiteY3" fmla="*/ 3048883 h 6893820"/>
              <a:gd name="connsiteX4" fmla="*/ 8758483 w 13453297"/>
              <a:gd name="connsiteY4" fmla="*/ 6873909 h 6893820"/>
              <a:gd name="connsiteX5" fmla="*/ 7959 w 13453297"/>
              <a:gd name="connsiteY5" fmla="*/ 6893820 h 6893820"/>
              <a:gd name="connsiteX6" fmla="*/ 0 w 13453297"/>
              <a:gd name="connsiteY6" fmla="*/ 4354410 h 6893820"/>
              <a:gd name="connsiteX7" fmla="*/ 3930173 w 13453297"/>
              <a:gd name="connsiteY7" fmla="*/ 15920 h 6893820"/>
              <a:gd name="connsiteX0" fmla="*/ 3930173 w 12214110"/>
              <a:gd name="connsiteY0" fmla="*/ 15920 h 6893820"/>
              <a:gd name="connsiteX1" fmla="*/ 12214110 w 12214110"/>
              <a:gd name="connsiteY1" fmla="*/ 0 h 6893820"/>
              <a:gd name="connsiteX2" fmla="*/ 12198188 w 12214110"/>
              <a:gd name="connsiteY2" fmla="*/ 3048883 h 6893820"/>
              <a:gd name="connsiteX3" fmla="*/ 8758483 w 12214110"/>
              <a:gd name="connsiteY3" fmla="*/ 6873909 h 6893820"/>
              <a:gd name="connsiteX4" fmla="*/ 7959 w 12214110"/>
              <a:gd name="connsiteY4" fmla="*/ 6893820 h 6893820"/>
              <a:gd name="connsiteX5" fmla="*/ 0 w 12214110"/>
              <a:gd name="connsiteY5" fmla="*/ 4354410 h 6893820"/>
              <a:gd name="connsiteX6" fmla="*/ 3930173 w 12214110"/>
              <a:gd name="connsiteY6" fmla="*/ 15920 h 6893820"/>
              <a:gd name="connsiteX0" fmla="*/ 1900238 w 12214110"/>
              <a:gd name="connsiteY0" fmla="*/ 15920 h 6893820"/>
              <a:gd name="connsiteX1" fmla="*/ 12214110 w 12214110"/>
              <a:gd name="connsiteY1" fmla="*/ 0 h 6893820"/>
              <a:gd name="connsiteX2" fmla="*/ 12198188 w 12214110"/>
              <a:gd name="connsiteY2" fmla="*/ 3048883 h 6893820"/>
              <a:gd name="connsiteX3" fmla="*/ 8758483 w 12214110"/>
              <a:gd name="connsiteY3" fmla="*/ 6873909 h 6893820"/>
              <a:gd name="connsiteX4" fmla="*/ 7959 w 12214110"/>
              <a:gd name="connsiteY4" fmla="*/ 6893820 h 6893820"/>
              <a:gd name="connsiteX5" fmla="*/ 0 w 12214110"/>
              <a:gd name="connsiteY5" fmla="*/ 4354410 h 6893820"/>
              <a:gd name="connsiteX6" fmla="*/ 1900238 w 12214110"/>
              <a:gd name="connsiteY6" fmla="*/ 15920 h 6893820"/>
              <a:gd name="connsiteX0" fmla="*/ 1908198 w 12222070"/>
              <a:gd name="connsiteY0" fmla="*/ 168702 h 7046602"/>
              <a:gd name="connsiteX1" fmla="*/ 12222070 w 12222070"/>
              <a:gd name="connsiteY1" fmla="*/ 152782 h 7046602"/>
              <a:gd name="connsiteX2" fmla="*/ 12206148 w 12222070"/>
              <a:gd name="connsiteY2" fmla="*/ 3201665 h 7046602"/>
              <a:gd name="connsiteX3" fmla="*/ 8766443 w 12222070"/>
              <a:gd name="connsiteY3" fmla="*/ 7026691 h 7046602"/>
              <a:gd name="connsiteX4" fmla="*/ 15919 w 12222070"/>
              <a:gd name="connsiteY4" fmla="*/ 7046602 h 7046602"/>
              <a:gd name="connsiteX5" fmla="*/ 0 w 12222070"/>
              <a:gd name="connsiteY5" fmla="*/ 2389691 h 7046602"/>
              <a:gd name="connsiteX6" fmla="*/ 1908198 w 12222070"/>
              <a:gd name="connsiteY6" fmla="*/ 168702 h 7046602"/>
              <a:gd name="connsiteX0" fmla="*/ 1908198 w 12222070"/>
              <a:gd name="connsiteY0" fmla="*/ 168702 h 7046602"/>
              <a:gd name="connsiteX1" fmla="*/ 12222070 w 12222070"/>
              <a:gd name="connsiteY1" fmla="*/ 152782 h 7046602"/>
              <a:gd name="connsiteX2" fmla="*/ 12206148 w 12222070"/>
              <a:gd name="connsiteY2" fmla="*/ 3201665 h 7046602"/>
              <a:gd name="connsiteX3" fmla="*/ 8766443 w 12222070"/>
              <a:gd name="connsiteY3" fmla="*/ 7026691 h 7046602"/>
              <a:gd name="connsiteX4" fmla="*/ 15919 w 12222070"/>
              <a:gd name="connsiteY4" fmla="*/ 7046602 h 7046602"/>
              <a:gd name="connsiteX5" fmla="*/ 0 w 12222070"/>
              <a:gd name="connsiteY5" fmla="*/ 2389691 h 7046602"/>
              <a:gd name="connsiteX6" fmla="*/ 1908198 w 12222070"/>
              <a:gd name="connsiteY6" fmla="*/ 168702 h 7046602"/>
              <a:gd name="connsiteX0" fmla="*/ 1908198 w 12222070"/>
              <a:gd name="connsiteY0" fmla="*/ 15920 h 6893820"/>
              <a:gd name="connsiteX1" fmla="*/ 12222070 w 12222070"/>
              <a:gd name="connsiteY1" fmla="*/ 0 h 6893820"/>
              <a:gd name="connsiteX2" fmla="*/ 12206148 w 12222070"/>
              <a:gd name="connsiteY2" fmla="*/ 3048883 h 6893820"/>
              <a:gd name="connsiteX3" fmla="*/ 8766443 w 12222070"/>
              <a:gd name="connsiteY3" fmla="*/ 6873909 h 6893820"/>
              <a:gd name="connsiteX4" fmla="*/ 15919 w 12222070"/>
              <a:gd name="connsiteY4" fmla="*/ 6893820 h 6893820"/>
              <a:gd name="connsiteX5" fmla="*/ 0 w 12222070"/>
              <a:gd name="connsiteY5" fmla="*/ 2236909 h 6893820"/>
              <a:gd name="connsiteX6" fmla="*/ 1908198 w 12222070"/>
              <a:gd name="connsiteY6" fmla="*/ 15920 h 6893820"/>
              <a:gd name="connsiteX0" fmla="*/ 1963923 w 12222070"/>
              <a:gd name="connsiteY0" fmla="*/ 7960 h 6893820"/>
              <a:gd name="connsiteX1" fmla="*/ 12222070 w 12222070"/>
              <a:gd name="connsiteY1" fmla="*/ 0 h 6893820"/>
              <a:gd name="connsiteX2" fmla="*/ 12206148 w 12222070"/>
              <a:gd name="connsiteY2" fmla="*/ 3048883 h 6893820"/>
              <a:gd name="connsiteX3" fmla="*/ 8766443 w 12222070"/>
              <a:gd name="connsiteY3" fmla="*/ 6873909 h 6893820"/>
              <a:gd name="connsiteX4" fmla="*/ 15919 w 12222070"/>
              <a:gd name="connsiteY4" fmla="*/ 6893820 h 6893820"/>
              <a:gd name="connsiteX5" fmla="*/ 0 w 12222070"/>
              <a:gd name="connsiteY5" fmla="*/ 2236909 h 6893820"/>
              <a:gd name="connsiteX6" fmla="*/ 1963923 w 12222070"/>
              <a:gd name="connsiteY6" fmla="*/ 7960 h 689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2070" h="6893820">
                <a:moveTo>
                  <a:pt x="1963923" y="7960"/>
                </a:moveTo>
                <a:lnTo>
                  <a:pt x="12222070" y="0"/>
                </a:lnTo>
                <a:cubicBezTo>
                  <a:pt x="12216763" y="1016294"/>
                  <a:pt x="12211455" y="2032589"/>
                  <a:pt x="12206148" y="3048883"/>
                </a:cubicBezTo>
                <a:lnTo>
                  <a:pt x="8766443" y="6873909"/>
                </a:lnTo>
                <a:lnTo>
                  <a:pt x="15919" y="6893820"/>
                </a:lnTo>
                <a:cubicBezTo>
                  <a:pt x="10613" y="5341516"/>
                  <a:pt x="5306" y="3789213"/>
                  <a:pt x="0" y="2236909"/>
                </a:cubicBezTo>
                <a:lnTo>
                  <a:pt x="1963923" y="79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923565" dir="2700000" algn="tl" rotWithShape="0">
              <a:prstClr val="black">
                <a:alpha val="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A2167C-2096-CE30-168A-F70288C07145}"/>
              </a:ext>
            </a:extLst>
          </p:cNvPr>
          <p:cNvSpPr/>
          <p:nvPr/>
        </p:nvSpPr>
        <p:spPr>
          <a:xfrm>
            <a:off x="-13251" y="9"/>
            <a:ext cx="12205251" cy="6857991"/>
          </a:xfrm>
          <a:custGeom>
            <a:avLst/>
            <a:gdLst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7267903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7267903"/>
              <a:gd name="connsiteY0" fmla="*/ 0 h 6857999"/>
              <a:gd name="connsiteX1" fmla="*/ 7267903 w 7267903"/>
              <a:gd name="connsiteY1" fmla="*/ 0 h 6857999"/>
              <a:gd name="connsiteX2" fmla="*/ 1057934 w 7267903"/>
              <a:gd name="connsiteY2" fmla="*/ 6857999 h 6857999"/>
              <a:gd name="connsiteX3" fmla="*/ 0 w 7267903"/>
              <a:gd name="connsiteY3" fmla="*/ 6857999 h 6857999"/>
              <a:gd name="connsiteX4" fmla="*/ 0 w 7267903"/>
              <a:gd name="connsiteY4" fmla="*/ 0 h 6857999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2512612 w 9780515"/>
              <a:gd name="connsiteY3" fmla="*/ 6865950 h 6865950"/>
              <a:gd name="connsiteX4" fmla="*/ 0 w 9780515"/>
              <a:gd name="connsiteY4" fmla="*/ 0 h 6865950"/>
              <a:gd name="connsiteX0" fmla="*/ 0 w 9780515"/>
              <a:gd name="connsiteY0" fmla="*/ 0 h 6865950"/>
              <a:gd name="connsiteX1" fmla="*/ 9780515 w 9780515"/>
              <a:gd name="connsiteY1" fmla="*/ 7951 h 6865950"/>
              <a:gd name="connsiteX2" fmla="*/ 3570546 w 9780515"/>
              <a:gd name="connsiteY2" fmla="*/ 6865950 h 6865950"/>
              <a:gd name="connsiteX3" fmla="*/ 7952 w 9780515"/>
              <a:gd name="connsiteY3" fmla="*/ 6865950 h 6865950"/>
              <a:gd name="connsiteX4" fmla="*/ 0 w 9780515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64"/>
              <a:gd name="connsiteX1" fmla="*/ 15990483 w 15990483"/>
              <a:gd name="connsiteY1" fmla="*/ 7951 h 6865964"/>
              <a:gd name="connsiteX2" fmla="*/ 9780514 w 15990483"/>
              <a:gd name="connsiteY2" fmla="*/ 6865950 h 6865964"/>
              <a:gd name="connsiteX3" fmla="*/ 0 w 15990483"/>
              <a:gd name="connsiteY3" fmla="*/ 6865950 h 6865964"/>
              <a:gd name="connsiteX4" fmla="*/ 6209968 w 15990483"/>
              <a:gd name="connsiteY4" fmla="*/ 0 h 6865964"/>
              <a:gd name="connsiteX0" fmla="*/ 6209968 w 15990483"/>
              <a:gd name="connsiteY0" fmla="*/ 0 h 6865959"/>
              <a:gd name="connsiteX1" fmla="*/ 15990483 w 15990483"/>
              <a:gd name="connsiteY1" fmla="*/ 7951 h 6865959"/>
              <a:gd name="connsiteX2" fmla="*/ 9780514 w 15990483"/>
              <a:gd name="connsiteY2" fmla="*/ 6865950 h 6865959"/>
              <a:gd name="connsiteX3" fmla="*/ 0 w 15990483"/>
              <a:gd name="connsiteY3" fmla="*/ 6865950 h 6865959"/>
              <a:gd name="connsiteX4" fmla="*/ 6209968 w 15990483"/>
              <a:gd name="connsiteY4" fmla="*/ 0 h 6865959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6209968 w 15990483"/>
              <a:gd name="connsiteY4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0 w 15990483"/>
              <a:gd name="connsiteY3" fmla="*/ 6865950 h 6865950"/>
              <a:gd name="connsiteX4" fmla="*/ 2271833 w 15990483"/>
              <a:gd name="connsiteY4" fmla="*/ 4338491 h 6865950"/>
              <a:gd name="connsiteX5" fmla="*/ 6209968 w 15990483"/>
              <a:gd name="connsiteY5" fmla="*/ 0 h 6865950"/>
              <a:gd name="connsiteX0" fmla="*/ 6209968 w 15990483"/>
              <a:gd name="connsiteY0" fmla="*/ 0 h 6865950"/>
              <a:gd name="connsiteX1" fmla="*/ 15990483 w 15990483"/>
              <a:gd name="connsiteY1" fmla="*/ 7951 h 6865950"/>
              <a:gd name="connsiteX2" fmla="*/ 9780514 w 15990483"/>
              <a:gd name="connsiteY2" fmla="*/ 6865950 h 6865950"/>
              <a:gd name="connsiteX3" fmla="*/ 2255912 w 15990483"/>
              <a:gd name="connsiteY3" fmla="*/ 6861979 h 6865950"/>
              <a:gd name="connsiteX4" fmla="*/ 0 w 15990483"/>
              <a:gd name="connsiteY4" fmla="*/ 6865950 h 6865950"/>
              <a:gd name="connsiteX5" fmla="*/ 2271833 w 15990483"/>
              <a:gd name="connsiteY5" fmla="*/ 4338491 h 6865950"/>
              <a:gd name="connsiteX6" fmla="*/ 6209968 w 15990483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7524602 w 13734571"/>
              <a:gd name="connsiteY2" fmla="*/ 6865950 h 6865950"/>
              <a:gd name="connsiteX3" fmla="*/ 0 w 13734571"/>
              <a:gd name="connsiteY3" fmla="*/ 6861979 h 6865950"/>
              <a:gd name="connsiteX4" fmla="*/ 15921 w 13734571"/>
              <a:gd name="connsiteY4" fmla="*/ 4338491 h 6865950"/>
              <a:gd name="connsiteX5" fmla="*/ 3954056 w 13734571"/>
              <a:gd name="connsiteY5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3734571 w 13734571"/>
              <a:gd name="connsiteY1" fmla="*/ 7951 h 6865950"/>
              <a:gd name="connsiteX2" fmla="*/ 12219416 w 13734571"/>
              <a:gd name="connsiteY2" fmla="*/ 1663753 h 6865950"/>
              <a:gd name="connsiteX3" fmla="*/ 7524602 w 13734571"/>
              <a:gd name="connsiteY3" fmla="*/ 6865950 h 6865950"/>
              <a:gd name="connsiteX4" fmla="*/ 0 w 13734571"/>
              <a:gd name="connsiteY4" fmla="*/ 6861979 h 6865950"/>
              <a:gd name="connsiteX5" fmla="*/ 15921 w 13734571"/>
              <a:gd name="connsiteY5" fmla="*/ 4338491 h 6865950"/>
              <a:gd name="connsiteX6" fmla="*/ 3954056 w 13734571"/>
              <a:gd name="connsiteY6" fmla="*/ 0 h 6865950"/>
              <a:gd name="connsiteX0" fmla="*/ 3954056 w 13734571"/>
              <a:gd name="connsiteY0" fmla="*/ 0 h 6865950"/>
              <a:gd name="connsiteX1" fmla="*/ 12155732 w 13734571"/>
              <a:gd name="connsiteY1" fmla="*/ 1 h 6865950"/>
              <a:gd name="connsiteX2" fmla="*/ 13734571 w 13734571"/>
              <a:gd name="connsiteY2" fmla="*/ 7951 h 6865950"/>
              <a:gd name="connsiteX3" fmla="*/ 12219416 w 13734571"/>
              <a:gd name="connsiteY3" fmla="*/ 1663753 h 6865950"/>
              <a:gd name="connsiteX4" fmla="*/ 7524602 w 13734571"/>
              <a:gd name="connsiteY4" fmla="*/ 6865950 h 6865950"/>
              <a:gd name="connsiteX5" fmla="*/ 0 w 13734571"/>
              <a:gd name="connsiteY5" fmla="*/ 6861979 h 6865950"/>
              <a:gd name="connsiteX6" fmla="*/ 15921 w 13734571"/>
              <a:gd name="connsiteY6" fmla="*/ 4338491 h 6865950"/>
              <a:gd name="connsiteX7" fmla="*/ 3954056 w 13734571"/>
              <a:gd name="connsiteY7" fmla="*/ 0 h 6865950"/>
              <a:gd name="connsiteX0" fmla="*/ 3954056 w 12219416"/>
              <a:gd name="connsiteY0" fmla="*/ 0 h 6865950"/>
              <a:gd name="connsiteX1" fmla="*/ 12155732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321369 h 7187319"/>
              <a:gd name="connsiteX1" fmla="*/ 12219416 w 12219416"/>
              <a:gd name="connsiteY1" fmla="*/ 321370 h 7187319"/>
              <a:gd name="connsiteX2" fmla="*/ 12219416 w 12219416"/>
              <a:gd name="connsiteY2" fmla="*/ 1985122 h 7187319"/>
              <a:gd name="connsiteX3" fmla="*/ 7524602 w 12219416"/>
              <a:gd name="connsiteY3" fmla="*/ 7187319 h 7187319"/>
              <a:gd name="connsiteX4" fmla="*/ 0 w 12219416"/>
              <a:gd name="connsiteY4" fmla="*/ 7183348 h 7187319"/>
              <a:gd name="connsiteX5" fmla="*/ 15921 w 12219416"/>
              <a:gd name="connsiteY5" fmla="*/ 4659860 h 7187319"/>
              <a:gd name="connsiteX6" fmla="*/ 3954056 w 12219416"/>
              <a:gd name="connsiteY6" fmla="*/ 321369 h 7187319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  <a:gd name="connsiteX0" fmla="*/ 3954056 w 12219416"/>
              <a:gd name="connsiteY0" fmla="*/ 0 h 6865950"/>
              <a:gd name="connsiteX1" fmla="*/ 12219416 w 12219416"/>
              <a:gd name="connsiteY1" fmla="*/ 1 h 6865950"/>
              <a:gd name="connsiteX2" fmla="*/ 12219416 w 12219416"/>
              <a:gd name="connsiteY2" fmla="*/ 1663753 h 6865950"/>
              <a:gd name="connsiteX3" fmla="*/ 7524602 w 12219416"/>
              <a:gd name="connsiteY3" fmla="*/ 6865950 h 6865950"/>
              <a:gd name="connsiteX4" fmla="*/ 0 w 12219416"/>
              <a:gd name="connsiteY4" fmla="*/ 6861979 h 6865950"/>
              <a:gd name="connsiteX5" fmla="*/ 15921 w 12219416"/>
              <a:gd name="connsiteY5" fmla="*/ 4338491 h 6865950"/>
              <a:gd name="connsiteX6" fmla="*/ 3954056 w 12219416"/>
              <a:gd name="connsiteY6" fmla="*/ 0 h 68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9416" h="6865950">
                <a:moveTo>
                  <a:pt x="3954056" y="0"/>
                </a:moveTo>
                <a:lnTo>
                  <a:pt x="12219416" y="1"/>
                </a:lnTo>
                <a:lnTo>
                  <a:pt x="12219416" y="1663753"/>
                </a:lnTo>
                <a:lnTo>
                  <a:pt x="7524602" y="6865950"/>
                </a:lnTo>
                <a:lnTo>
                  <a:pt x="0" y="6861979"/>
                </a:lnTo>
                <a:lnTo>
                  <a:pt x="15921" y="4338491"/>
                </a:lnTo>
                <a:lnTo>
                  <a:pt x="3954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923565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AC6E4-12B8-9090-D1C7-E30972A8E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12" y="2017712"/>
            <a:ext cx="5295128" cy="255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7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A975D594-84D3-8B9A-2BF3-FC658352E6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8258" y="2301425"/>
            <a:ext cx="10845580" cy="1028700"/>
          </a:xfrm>
        </p:spPr>
        <p:txBody>
          <a:bodyPr anchor="ctr"/>
          <a:lstStyle/>
          <a:p>
            <a:pPr algn="l">
              <a:lnSpc>
                <a:spcPts val="7620"/>
              </a:lnSpc>
            </a:pPr>
            <a:r>
              <a:rPr lang="en-US" altLang="en-US" sz="8000" b="1" spc="-150" dirty="0">
                <a:solidFill>
                  <a:schemeClr val="bg1"/>
                </a:solidFill>
                <a:latin typeface="Aktiv Grotesk Black" panose="020B0504020202020204" pitchFamily="34" charset="0"/>
                <a:ea typeface="Aktiv Grotesk Black" panose="020B0504020202020204" pitchFamily="34" charset="0"/>
                <a:cs typeface="Aktiv Grotesk Black" panose="020B0504020202020204" pitchFamily="34" charset="0"/>
              </a:rPr>
              <a:t>PRESENTATION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BBAF0-59BF-B172-B4E9-3FF6B64D9DB9}"/>
              </a:ext>
            </a:extLst>
          </p:cNvPr>
          <p:cNvSpPr txBox="1"/>
          <p:nvPr/>
        </p:nvSpPr>
        <p:spPr>
          <a:xfrm>
            <a:off x="827169" y="4277097"/>
            <a:ext cx="25050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MONTH XX, 202X</a:t>
            </a:r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C7705773-E849-6FEE-EBC0-00EEA348B1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7169" y="3889065"/>
            <a:ext cx="9144000" cy="509588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Subhead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2C8758-52A1-567B-3431-D36BFB6B9310}"/>
              </a:ext>
            </a:extLst>
          </p:cNvPr>
          <p:cNvGrpSpPr>
            <a:grpSpLocks noChangeAspect="1"/>
          </p:cNvGrpSpPr>
          <p:nvPr/>
        </p:nvGrpSpPr>
        <p:grpSpPr>
          <a:xfrm>
            <a:off x="8155486" y="3583972"/>
            <a:ext cx="4044903" cy="3282417"/>
            <a:chOff x="8147097" y="3575583"/>
            <a:chExt cx="4044903" cy="32824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B35DE4D-2B30-8B61-74E2-DFED3E4A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47097" y="6375227"/>
              <a:ext cx="1236847" cy="187401"/>
            </a:xfrm>
            <a:prstGeom prst="rect">
              <a:avLst/>
            </a:prstGeom>
          </p:spPr>
        </p:pic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F843B3F4-0848-DFDA-6D26-BF0257E42F5D}"/>
                </a:ext>
              </a:extLst>
            </p:cNvPr>
            <p:cNvSpPr/>
            <p:nvPr/>
          </p:nvSpPr>
          <p:spPr>
            <a:xfrm>
              <a:off x="9235669" y="3575583"/>
              <a:ext cx="2956331" cy="3282417"/>
            </a:xfrm>
            <a:custGeom>
              <a:avLst/>
              <a:gdLst>
                <a:gd name="connsiteX0" fmla="*/ 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0 w 3275542"/>
                <a:gd name="connsiteY4" fmla="*/ 0 h 3275542"/>
                <a:gd name="connsiteX0" fmla="*/ 312821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3128210 w 3275542"/>
                <a:gd name="connsiteY4" fmla="*/ 0 h 3275542"/>
                <a:gd name="connsiteX0" fmla="*/ 2956331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3275542"/>
                <a:gd name="connsiteY0" fmla="*/ 0 h 3275542"/>
                <a:gd name="connsiteX1" fmla="*/ 2952409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2956331"/>
                <a:gd name="connsiteY0" fmla="*/ 0 h 3282417"/>
                <a:gd name="connsiteX1" fmla="*/ 2952409 w 2956331"/>
                <a:gd name="connsiteY1" fmla="*/ 0 h 3282417"/>
                <a:gd name="connsiteX2" fmla="*/ 2952408 w 2956331"/>
                <a:gd name="connsiteY2" fmla="*/ 3282417 h 3282417"/>
                <a:gd name="connsiteX3" fmla="*/ 0 w 2956331"/>
                <a:gd name="connsiteY3" fmla="*/ 3275542 h 3282417"/>
                <a:gd name="connsiteX4" fmla="*/ 2956331 w 2956331"/>
                <a:gd name="connsiteY4" fmla="*/ 0 h 328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6331" h="3282417">
                  <a:moveTo>
                    <a:pt x="2956331" y="0"/>
                  </a:moveTo>
                  <a:lnTo>
                    <a:pt x="2952409" y="0"/>
                  </a:lnTo>
                  <a:cubicBezTo>
                    <a:pt x="2952409" y="1094139"/>
                    <a:pt x="2952408" y="2188278"/>
                    <a:pt x="2952408" y="3282417"/>
                  </a:cubicBezTo>
                  <a:lnTo>
                    <a:pt x="0" y="3275542"/>
                  </a:lnTo>
                  <a:lnTo>
                    <a:pt x="2956331" y="0"/>
                  </a:lnTo>
                  <a:close/>
                </a:path>
              </a:pathLst>
            </a:custGeom>
            <a:solidFill>
              <a:srgbClr val="4D1979"/>
            </a:solidFill>
            <a:ln>
              <a:noFill/>
            </a:ln>
            <a:effectLst>
              <a:innerShdw blurRad="762000" dist="254000" dir="13500000">
                <a:prstClr val="black">
                  <a:alpha val="1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2A4FF7-2F0B-347D-1027-45F24D6D8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1635" y="5898911"/>
              <a:ext cx="1435602" cy="6920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DAE95391-220A-03D0-9A44-2FB0BA8B49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03316" y="1012869"/>
            <a:ext cx="7501697" cy="938354"/>
          </a:xfrm>
        </p:spPr>
        <p:txBody>
          <a:bodyPr anchor="t"/>
          <a:lstStyle/>
          <a:p>
            <a:pPr algn="l"/>
            <a:r>
              <a:rPr lang="en-US" altLang="en-US" b="1" spc="-150" dirty="0">
                <a:solidFill>
                  <a:srgbClr val="4D1979"/>
                </a:solidFill>
                <a:latin typeface="Aktiv Grotesk Black" panose="020B0504020202020204" pitchFamily="34" charset="0"/>
                <a:ea typeface="Aktiv Grotesk Black" panose="020B0504020202020204" pitchFamily="34" charset="0"/>
                <a:cs typeface="Aktiv Grotesk Black" panose="020B0504020202020204" pitchFamily="34" charset="0"/>
              </a:rPr>
              <a:t>AGENDA</a:t>
            </a:r>
            <a:endParaRPr lang="en-US" altLang="en-US" b="1" spc="-150" dirty="0">
              <a:solidFill>
                <a:schemeClr val="bg1"/>
              </a:solidFill>
              <a:latin typeface="Aktiv Grotesk Black" panose="020B0504020202020204" pitchFamily="34" charset="0"/>
              <a:ea typeface="Aktiv Grotesk Black" panose="020B0504020202020204" pitchFamily="34" charset="0"/>
              <a:cs typeface="Aktiv Grotesk Black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FFC37-A2F9-8227-1D2B-2A680E81AD97}"/>
              </a:ext>
            </a:extLst>
          </p:cNvPr>
          <p:cNvSpPr txBox="1"/>
          <p:nvPr/>
        </p:nvSpPr>
        <p:spPr>
          <a:xfrm>
            <a:off x="1780510" y="2081712"/>
            <a:ext cx="5136307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300" dirty="0">
                <a:solidFill>
                  <a:srgbClr val="4D197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AGENDA ITEM 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300" dirty="0">
                <a:solidFill>
                  <a:srgbClr val="4D197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AGENDA ITEM B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300" dirty="0">
                <a:solidFill>
                  <a:srgbClr val="4D197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AGENDA ITEM C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300" dirty="0">
                <a:solidFill>
                  <a:srgbClr val="4D197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AGENDA ITEM D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300" dirty="0">
                <a:solidFill>
                  <a:srgbClr val="4D197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AGENDA ITEM 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683CA0-064B-C46C-2EF9-A440A0A9BDFD}"/>
              </a:ext>
            </a:extLst>
          </p:cNvPr>
          <p:cNvGrpSpPr/>
          <p:nvPr/>
        </p:nvGrpSpPr>
        <p:grpSpPr>
          <a:xfrm>
            <a:off x="8155485" y="3583972"/>
            <a:ext cx="4044904" cy="3282417"/>
            <a:chOff x="8147096" y="3575583"/>
            <a:chExt cx="4044904" cy="3282417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4CAA579-056F-4E26-3F85-34F087E930D6}"/>
                </a:ext>
              </a:extLst>
            </p:cNvPr>
            <p:cNvSpPr>
              <a:spLocks/>
            </p:cNvSpPr>
            <p:nvPr/>
          </p:nvSpPr>
          <p:spPr>
            <a:xfrm>
              <a:off x="9235669" y="3575583"/>
              <a:ext cx="2956331" cy="3282417"/>
            </a:xfrm>
            <a:custGeom>
              <a:avLst/>
              <a:gdLst>
                <a:gd name="connsiteX0" fmla="*/ 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0 w 3275542"/>
                <a:gd name="connsiteY4" fmla="*/ 0 h 3275542"/>
                <a:gd name="connsiteX0" fmla="*/ 312821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3128210 w 3275542"/>
                <a:gd name="connsiteY4" fmla="*/ 0 h 3275542"/>
                <a:gd name="connsiteX0" fmla="*/ 2956331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3275542"/>
                <a:gd name="connsiteY0" fmla="*/ 0 h 3275542"/>
                <a:gd name="connsiteX1" fmla="*/ 2952409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2956331"/>
                <a:gd name="connsiteY0" fmla="*/ 0 h 3282417"/>
                <a:gd name="connsiteX1" fmla="*/ 2952409 w 2956331"/>
                <a:gd name="connsiteY1" fmla="*/ 0 h 3282417"/>
                <a:gd name="connsiteX2" fmla="*/ 2952408 w 2956331"/>
                <a:gd name="connsiteY2" fmla="*/ 3282417 h 3282417"/>
                <a:gd name="connsiteX3" fmla="*/ 0 w 2956331"/>
                <a:gd name="connsiteY3" fmla="*/ 3275542 h 3282417"/>
                <a:gd name="connsiteX4" fmla="*/ 2956331 w 2956331"/>
                <a:gd name="connsiteY4" fmla="*/ 0 h 328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6331" h="3282417">
                  <a:moveTo>
                    <a:pt x="2956331" y="0"/>
                  </a:moveTo>
                  <a:lnTo>
                    <a:pt x="2952409" y="0"/>
                  </a:lnTo>
                  <a:cubicBezTo>
                    <a:pt x="2952409" y="1094139"/>
                    <a:pt x="2952408" y="2188278"/>
                    <a:pt x="2952408" y="3282417"/>
                  </a:cubicBezTo>
                  <a:lnTo>
                    <a:pt x="0" y="3275542"/>
                  </a:lnTo>
                  <a:lnTo>
                    <a:pt x="29563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762000" dist="139300" dir="13500000">
                <a:prstClr val="black">
                  <a:alpha val="1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C2DD60-703C-BB0A-CE88-BD6328274403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1635" y="5898911"/>
              <a:ext cx="1435603" cy="6920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3C51CC-20DB-05C5-65C2-5C291BE45459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096" y="6375227"/>
              <a:ext cx="1236848" cy="187401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55F869-5351-46E3-9C22-A2C5C4BD232F}"/>
              </a:ext>
            </a:extLst>
          </p:cNvPr>
          <p:cNvCxnSpPr>
            <a:cxnSpLocks/>
          </p:cNvCxnSpPr>
          <p:nvPr/>
        </p:nvCxnSpPr>
        <p:spPr>
          <a:xfrm>
            <a:off x="0" y="1829330"/>
            <a:ext cx="1048226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DAE95391-220A-03D0-9A44-2FB0BA8B49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79463" y="1899180"/>
            <a:ext cx="9942512" cy="2703512"/>
          </a:xfrm>
        </p:spPr>
        <p:txBody>
          <a:bodyPr anchor="t"/>
          <a:lstStyle/>
          <a:p>
            <a:pPr algn="l"/>
            <a:r>
              <a:rPr lang="en-US" altLang="en-US" i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Sectional Title</a:t>
            </a:r>
            <a:br>
              <a:rPr lang="en-US" altLang="en-US" i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</a:br>
            <a:endParaRPr lang="en-US" altLang="en-US" i="1" dirty="0">
              <a:solidFill>
                <a:schemeClr val="bg1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FFC37-A2F9-8227-1D2B-2A680E81AD97}"/>
              </a:ext>
            </a:extLst>
          </p:cNvPr>
          <p:cNvSpPr txBox="1"/>
          <p:nvPr/>
        </p:nvSpPr>
        <p:spPr>
          <a:xfrm>
            <a:off x="833438" y="1467380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EYEBROW (PRESENTATION TITLE)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192390-E775-7603-6D35-FE39F5A26885}"/>
              </a:ext>
            </a:extLst>
          </p:cNvPr>
          <p:cNvCxnSpPr>
            <a:cxnSpLocks/>
          </p:cNvCxnSpPr>
          <p:nvPr/>
        </p:nvCxnSpPr>
        <p:spPr>
          <a:xfrm>
            <a:off x="0" y="1829330"/>
            <a:ext cx="506571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AA42F383-3498-F22D-0423-5C10D9CC4D37}"/>
              </a:ext>
            </a:extLst>
          </p:cNvPr>
          <p:cNvGrpSpPr>
            <a:grpSpLocks noChangeAspect="1"/>
          </p:cNvGrpSpPr>
          <p:nvPr/>
        </p:nvGrpSpPr>
        <p:grpSpPr>
          <a:xfrm>
            <a:off x="8155486" y="3583972"/>
            <a:ext cx="4044903" cy="3282417"/>
            <a:chOff x="8147097" y="3575583"/>
            <a:chExt cx="4044903" cy="32824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C4AC0AC-DE35-B6AB-6130-C79776120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47097" y="6375227"/>
              <a:ext cx="1236847" cy="187401"/>
            </a:xfrm>
            <a:prstGeom prst="rect">
              <a:avLst/>
            </a:prstGeom>
          </p:spPr>
        </p:pic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4DFA3497-B818-863B-A626-C6111C07AA11}"/>
                </a:ext>
              </a:extLst>
            </p:cNvPr>
            <p:cNvSpPr/>
            <p:nvPr/>
          </p:nvSpPr>
          <p:spPr>
            <a:xfrm>
              <a:off x="9235669" y="3575583"/>
              <a:ext cx="2956331" cy="3282417"/>
            </a:xfrm>
            <a:custGeom>
              <a:avLst/>
              <a:gdLst>
                <a:gd name="connsiteX0" fmla="*/ 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0 w 3275542"/>
                <a:gd name="connsiteY4" fmla="*/ 0 h 3275542"/>
                <a:gd name="connsiteX0" fmla="*/ 312821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3128210 w 3275542"/>
                <a:gd name="connsiteY4" fmla="*/ 0 h 3275542"/>
                <a:gd name="connsiteX0" fmla="*/ 2956331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3275542"/>
                <a:gd name="connsiteY0" fmla="*/ 0 h 3275542"/>
                <a:gd name="connsiteX1" fmla="*/ 2952409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2956331"/>
                <a:gd name="connsiteY0" fmla="*/ 0 h 3282417"/>
                <a:gd name="connsiteX1" fmla="*/ 2952409 w 2956331"/>
                <a:gd name="connsiteY1" fmla="*/ 0 h 3282417"/>
                <a:gd name="connsiteX2" fmla="*/ 2952408 w 2956331"/>
                <a:gd name="connsiteY2" fmla="*/ 3282417 h 3282417"/>
                <a:gd name="connsiteX3" fmla="*/ 0 w 2956331"/>
                <a:gd name="connsiteY3" fmla="*/ 3275542 h 3282417"/>
                <a:gd name="connsiteX4" fmla="*/ 2956331 w 2956331"/>
                <a:gd name="connsiteY4" fmla="*/ 0 h 328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6331" h="3282417">
                  <a:moveTo>
                    <a:pt x="2956331" y="0"/>
                  </a:moveTo>
                  <a:lnTo>
                    <a:pt x="2952409" y="0"/>
                  </a:lnTo>
                  <a:cubicBezTo>
                    <a:pt x="2952409" y="1094139"/>
                    <a:pt x="2952408" y="2188278"/>
                    <a:pt x="2952408" y="3282417"/>
                  </a:cubicBezTo>
                  <a:lnTo>
                    <a:pt x="0" y="3275542"/>
                  </a:lnTo>
                  <a:lnTo>
                    <a:pt x="2956331" y="0"/>
                  </a:lnTo>
                  <a:close/>
                </a:path>
              </a:pathLst>
            </a:custGeom>
            <a:solidFill>
              <a:srgbClr val="4D1979"/>
            </a:solidFill>
            <a:ln>
              <a:noFill/>
            </a:ln>
            <a:effectLst>
              <a:innerShdw blurRad="762000" dist="254000" dir="13500000">
                <a:prstClr val="black">
                  <a:alpha val="1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84A9B6-9D21-BC6E-60CD-A851B236F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1635" y="5898911"/>
              <a:ext cx="1435602" cy="692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19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E4CF1E-06AA-ADAE-2054-9D299DBF0388}"/>
              </a:ext>
            </a:extLst>
          </p:cNvPr>
          <p:cNvSpPr/>
          <p:nvPr/>
        </p:nvSpPr>
        <p:spPr>
          <a:xfrm>
            <a:off x="0" y="0"/>
            <a:ext cx="12192000" cy="1343025"/>
          </a:xfrm>
          <a:prstGeom prst="rect">
            <a:avLst/>
          </a:prstGeom>
          <a:solidFill>
            <a:srgbClr val="4D1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E700F-AE6C-9154-4EF9-9CD0B91C5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75" y="1587500"/>
            <a:ext cx="9640888" cy="3632200"/>
          </a:xfrm>
        </p:spPr>
        <p:txBody>
          <a:bodyPr numCol="2" spcCol="45720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Lorem ipsum dolor sit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consectetur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adipiscing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Curabitur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sed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ornare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est. Sed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fringilla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metus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nunc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vitae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magna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tincidunt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hendrerit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a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ac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Integer non lorem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dolor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suscipit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molestie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at vel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tellus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Sed vel diam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justo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Curabitur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pretium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non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scelerisque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Aenean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tincidunt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sollicitudin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sodales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Nullam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pretium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rhoncus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tempus.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Curabitur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ipsum at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volutpat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porta,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orci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mauris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bibendum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in lacinia ligula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risus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mattis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eros.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Aliquam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convallis,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metus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dictum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odio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imperdiet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tempor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enim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urna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odio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Sed nisi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varius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sit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eget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vehicula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Praesent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eget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viverra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mi, vel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facilisis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massa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Donec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malesuada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euismod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Integer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accumsan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risus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tempus auctor. Integer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tempor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mattis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viverra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Phasellus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sit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erat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eros. Ut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placerat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rhoncus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diam. Duis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ultricies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sed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lectus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lobortis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ullamcorper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Proin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facilisis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dolor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nisl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vitae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scelerisque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suscipit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Fusce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sollicitudin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odio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vitae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augue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viverra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non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vulputate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enim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tincidunt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Duis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ultrices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purus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convallis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laoreet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convallis. Proin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tempor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eleifend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blandit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Maecenas vestibulum semper ipsum,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porta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tincidunt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vel.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35019-8B94-BE78-01DA-DF3CC54826F1}"/>
              </a:ext>
            </a:extLst>
          </p:cNvPr>
          <p:cNvSpPr txBox="1"/>
          <p:nvPr/>
        </p:nvSpPr>
        <p:spPr>
          <a:xfrm>
            <a:off x="857250" y="334963"/>
            <a:ext cx="69469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EYEBROW (SECTION TITLE –or– PRESENTATION TITLE)</a:t>
            </a:r>
          </a:p>
        </p:txBody>
      </p:sp>
      <p:sp>
        <p:nvSpPr>
          <p:cNvPr id="6148" name="Title 1">
            <a:extLst>
              <a:ext uri="{FF2B5EF4-FFF2-40B4-BE49-F238E27FC236}">
                <a16:creationId xmlns:a16="http://schemas.microsoft.com/office/drawing/2014/main" id="{A199F15B-B3D9-8678-FB83-7688C156B7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150" y="652463"/>
            <a:ext cx="9055100" cy="525462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Page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664A69-0C0A-2490-BA1B-79E7CD9BAF24}"/>
              </a:ext>
            </a:extLst>
          </p:cNvPr>
          <p:cNvGrpSpPr>
            <a:grpSpLocks noChangeAspect="1"/>
          </p:cNvGrpSpPr>
          <p:nvPr/>
        </p:nvGrpSpPr>
        <p:grpSpPr>
          <a:xfrm>
            <a:off x="8155485" y="3583972"/>
            <a:ext cx="4044904" cy="3282417"/>
            <a:chOff x="8147096" y="3575583"/>
            <a:chExt cx="4044904" cy="328241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891F9F9-021D-8963-B3BF-DF9B10553CE3}"/>
                </a:ext>
              </a:extLst>
            </p:cNvPr>
            <p:cNvSpPr>
              <a:spLocks/>
            </p:cNvSpPr>
            <p:nvPr/>
          </p:nvSpPr>
          <p:spPr>
            <a:xfrm>
              <a:off x="9235669" y="3575583"/>
              <a:ext cx="2956331" cy="3282417"/>
            </a:xfrm>
            <a:custGeom>
              <a:avLst/>
              <a:gdLst>
                <a:gd name="connsiteX0" fmla="*/ 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0 w 3275542"/>
                <a:gd name="connsiteY4" fmla="*/ 0 h 3275542"/>
                <a:gd name="connsiteX0" fmla="*/ 312821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3128210 w 3275542"/>
                <a:gd name="connsiteY4" fmla="*/ 0 h 3275542"/>
                <a:gd name="connsiteX0" fmla="*/ 2956331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3275542"/>
                <a:gd name="connsiteY0" fmla="*/ 0 h 3275542"/>
                <a:gd name="connsiteX1" fmla="*/ 2952409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2956331"/>
                <a:gd name="connsiteY0" fmla="*/ 0 h 3282417"/>
                <a:gd name="connsiteX1" fmla="*/ 2952409 w 2956331"/>
                <a:gd name="connsiteY1" fmla="*/ 0 h 3282417"/>
                <a:gd name="connsiteX2" fmla="*/ 2952408 w 2956331"/>
                <a:gd name="connsiteY2" fmla="*/ 3282417 h 3282417"/>
                <a:gd name="connsiteX3" fmla="*/ 0 w 2956331"/>
                <a:gd name="connsiteY3" fmla="*/ 3275542 h 3282417"/>
                <a:gd name="connsiteX4" fmla="*/ 2956331 w 2956331"/>
                <a:gd name="connsiteY4" fmla="*/ 0 h 328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6331" h="3282417">
                  <a:moveTo>
                    <a:pt x="2956331" y="0"/>
                  </a:moveTo>
                  <a:lnTo>
                    <a:pt x="2952409" y="0"/>
                  </a:lnTo>
                  <a:cubicBezTo>
                    <a:pt x="2952409" y="1094139"/>
                    <a:pt x="2952408" y="2188278"/>
                    <a:pt x="2952408" y="3282417"/>
                  </a:cubicBezTo>
                  <a:lnTo>
                    <a:pt x="0" y="3275542"/>
                  </a:lnTo>
                  <a:lnTo>
                    <a:pt x="29563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762000" dist="139300" dir="13500000">
                <a:prstClr val="black">
                  <a:alpha val="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D908CA-8EA8-EFA9-F41D-C3D0768BB220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1635" y="5898911"/>
              <a:ext cx="1435603" cy="6920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4FBE4-E286-441C-9524-1DD0427C90D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096" y="6375227"/>
              <a:ext cx="1236848" cy="1874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E4CF1E-06AA-ADAE-2054-9D299DBF0388}"/>
              </a:ext>
            </a:extLst>
          </p:cNvPr>
          <p:cNvSpPr/>
          <p:nvPr/>
        </p:nvSpPr>
        <p:spPr>
          <a:xfrm>
            <a:off x="0" y="0"/>
            <a:ext cx="12192000" cy="1343025"/>
          </a:xfrm>
          <a:prstGeom prst="rect">
            <a:avLst/>
          </a:prstGeom>
          <a:solidFill>
            <a:srgbClr val="4D1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E700F-AE6C-9154-4EF9-9CD0B91C5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75" y="1587500"/>
            <a:ext cx="9640888" cy="3632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Details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664A69-0C0A-2490-BA1B-79E7CD9BAF24}"/>
              </a:ext>
            </a:extLst>
          </p:cNvPr>
          <p:cNvGrpSpPr>
            <a:grpSpLocks noChangeAspect="1"/>
          </p:cNvGrpSpPr>
          <p:nvPr/>
        </p:nvGrpSpPr>
        <p:grpSpPr>
          <a:xfrm>
            <a:off x="8155485" y="3583972"/>
            <a:ext cx="4044904" cy="3282417"/>
            <a:chOff x="8147096" y="3575583"/>
            <a:chExt cx="4044904" cy="328241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891F9F9-021D-8963-B3BF-DF9B10553CE3}"/>
                </a:ext>
              </a:extLst>
            </p:cNvPr>
            <p:cNvSpPr>
              <a:spLocks/>
            </p:cNvSpPr>
            <p:nvPr/>
          </p:nvSpPr>
          <p:spPr>
            <a:xfrm>
              <a:off x="9235669" y="3575583"/>
              <a:ext cx="2956331" cy="3282417"/>
            </a:xfrm>
            <a:custGeom>
              <a:avLst/>
              <a:gdLst>
                <a:gd name="connsiteX0" fmla="*/ 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0 w 3275542"/>
                <a:gd name="connsiteY4" fmla="*/ 0 h 3275542"/>
                <a:gd name="connsiteX0" fmla="*/ 312821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3128210 w 3275542"/>
                <a:gd name="connsiteY4" fmla="*/ 0 h 3275542"/>
                <a:gd name="connsiteX0" fmla="*/ 2956331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3275542"/>
                <a:gd name="connsiteY0" fmla="*/ 0 h 3275542"/>
                <a:gd name="connsiteX1" fmla="*/ 2952409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2956331"/>
                <a:gd name="connsiteY0" fmla="*/ 0 h 3282417"/>
                <a:gd name="connsiteX1" fmla="*/ 2952409 w 2956331"/>
                <a:gd name="connsiteY1" fmla="*/ 0 h 3282417"/>
                <a:gd name="connsiteX2" fmla="*/ 2952408 w 2956331"/>
                <a:gd name="connsiteY2" fmla="*/ 3282417 h 3282417"/>
                <a:gd name="connsiteX3" fmla="*/ 0 w 2956331"/>
                <a:gd name="connsiteY3" fmla="*/ 3275542 h 3282417"/>
                <a:gd name="connsiteX4" fmla="*/ 2956331 w 2956331"/>
                <a:gd name="connsiteY4" fmla="*/ 0 h 328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6331" h="3282417">
                  <a:moveTo>
                    <a:pt x="2956331" y="0"/>
                  </a:moveTo>
                  <a:lnTo>
                    <a:pt x="2952409" y="0"/>
                  </a:lnTo>
                  <a:cubicBezTo>
                    <a:pt x="2952409" y="1094139"/>
                    <a:pt x="2952408" y="2188278"/>
                    <a:pt x="2952408" y="3282417"/>
                  </a:cubicBezTo>
                  <a:lnTo>
                    <a:pt x="0" y="3275542"/>
                  </a:lnTo>
                  <a:lnTo>
                    <a:pt x="29563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762000" dist="139300" dir="13500000">
                <a:prstClr val="black">
                  <a:alpha val="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D908CA-8EA8-EFA9-F41D-C3D0768BB220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1635" y="5898911"/>
              <a:ext cx="1435603" cy="6920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4FBE4-E286-441C-9524-1DD0427C90D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096" y="6375227"/>
              <a:ext cx="1236848" cy="18740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4C6FAE8-FDC4-9F1E-1DA0-873613164F80}"/>
              </a:ext>
            </a:extLst>
          </p:cNvPr>
          <p:cNvSpPr txBox="1"/>
          <p:nvPr/>
        </p:nvSpPr>
        <p:spPr>
          <a:xfrm>
            <a:off x="857250" y="334963"/>
            <a:ext cx="69469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EYEBROW (SECTION TITLE –or– PRESENTATION TITLE)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D60144-42EF-78DA-F664-FBD6B9E01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150" y="652463"/>
            <a:ext cx="9055100" cy="525462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3118293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E700F-AE6C-9154-4EF9-9CD0B91C5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75" y="1587500"/>
            <a:ext cx="9640888" cy="3632200"/>
          </a:xfrm>
        </p:spPr>
        <p:txBody>
          <a:bodyPr numCol="2" spcCol="45720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Lorem ipsum dolor sit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consectetur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adipiscing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Curabitur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sed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ornare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est. Sed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fringilla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metus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nunc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vitae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magna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tincidunt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hendrerit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a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ac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Integer non lorem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dolor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suscipit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molestie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at vel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tellus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Sed vel diam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justo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Curabitur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pretium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non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scelerisque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Aenean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tincidunt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sollicitudin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sodales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Nullam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pretium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rhoncus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tempus.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Curabitur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ipsum at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volutpat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porta,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orci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mauris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bibendum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in lacinia ligula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risus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mattis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eros.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Aliquam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convallis,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metus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dictum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odio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imperdiet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tempor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enim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urna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odio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Sed nisi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varius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sit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eget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vehicula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Praesent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eget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viverra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mi, vel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facilisis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massa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Donec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malesuada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euismod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Integer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accumsan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risus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tempus auctor. Integer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tempor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mattis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viverra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Phasellus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sit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erat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eros. Ut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placerat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rhoncus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diam. Duis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sem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est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ultricies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sed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lectus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lobortis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ullamcorper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velit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Proin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facilisis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dolor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nisl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vitae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scelerisque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suscipit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Fusce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sollicitudin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odio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vitae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augue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viverra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non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vulputate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enim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tincidunt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Duis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ultrices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purus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convallis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laoreet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convallis. Proin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tempor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eleifend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blandit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Maecenas vestibulum semper ipsum,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porta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quam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tincidunt</a:t>
            </a:r>
            <a:r>
              <a:rPr lang="en-US" sz="16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vel.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664A69-0C0A-2490-BA1B-79E7CD9BAF24}"/>
              </a:ext>
            </a:extLst>
          </p:cNvPr>
          <p:cNvGrpSpPr>
            <a:grpSpLocks noChangeAspect="1"/>
          </p:cNvGrpSpPr>
          <p:nvPr/>
        </p:nvGrpSpPr>
        <p:grpSpPr>
          <a:xfrm>
            <a:off x="8155485" y="3583972"/>
            <a:ext cx="4044904" cy="3282417"/>
            <a:chOff x="8147096" y="3575583"/>
            <a:chExt cx="4044904" cy="328241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891F9F9-021D-8963-B3BF-DF9B10553CE3}"/>
                </a:ext>
              </a:extLst>
            </p:cNvPr>
            <p:cNvSpPr>
              <a:spLocks/>
            </p:cNvSpPr>
            <p:nvPr/>
          </p:nvSpPr>
          <p:spPr>
            <a:xfrm>
              <a:off x="9235669" y="3575583"/>
              <a:ext cx="2956331" cy="3282417"/>
            </a:xfrm>
            <a:custGeom>
              <a:avLst/>
              <a:gdLst>
                <a:gd name="connsiteX0" fmla="*/ 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0 w 3275542"/>
                <a:gd name="connsiteY4" fmla="*/ 0 h 3275542"/>
                <a:gd name="connsiteX0" fmla="*/ 312821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3128210 w 3275542"/>
                <a:gd name="connsiteY4" fmla="*/ 0 h 3275542"/>
                <a:gd name="connsiteX0" fmla="*/ 2956331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3275542"/>
                <a:gd name="connsiteY0" fmla="*/ 0 h 3275542"/>
                <a:gd name="connsiteX1" fmla="*/ 2952409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2956331"/>
                <a:gd name="connsiteY0" fmla="*/ 0 h 3282417"/>
                <a:gd name="connsiteX1" fmla="*/ 2952409 w 2956331"/>
                <a:gd name="connsiteY1" fmla="*/ 0 h 3282417"/>
                <a:gd name="connsiteX2" fmla="*/ 2952408 w 2956331"/>
                <a:gd name="connsiteY2" fmla="*/ 3282417 h 3282417"/>
                <a:gd name="connsiteX3" fmla="*/ 0 w 2956331"/>
                <a:gd name="connsiteY3" fmla="*/ 3275542 h 3282417"/>
                <a:gd name="connsiteX4" fmla="*/ 2956331 w 2956331"/>
                <a:gd name="connsiteY4" fmla="*/ 0 h 328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6331" h="3282417">
                  <a:moveTo>
                    <a:pt x="2956331" y="0"/>
                  </a:moveTo>
                  <a:lnTo>
                    <a:pt x="2952409" y="0"/>
                  </a:lnTo>
                  <a:cubicBezTo>
                    <a:pt x="2952409" y="1094139"/>
                    <a:pt x="2952408" y="2188278"/>
                    <a:pt x="2952408" y="3282417"/>
                  </a:cubicBezTo>
                  <a:lnTo>
                    <a:pt x="0" y="3275542"/>
                  </a:lnTo>
                  <a:lnTo>
                    <a:pt x="29563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762000" dist="139300" dir="13500000">
                <a:prstClr val="black">
                  <a:alpha val="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D908CA-8EA8-EFA9-F41D-C3D0768BB220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1635" y="5898911"/>
              <a:ext cx="1435603" cy="6920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4FBE4-E286-441C-9524-1DD0427C90D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096" y="6375227"/>
              <a:ext cx="1236848" cy="187401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1F19D9-082D-CE8E-0E50-231E94D2D0AA}"/>
              </a:ext>
            </a:extLst>
          </p:cNvPr>
          <p:cNvCxnSpPr>
            <a:cxnSpLocks/>
          </p:cNvCxnSpPr>
          <p:nvPr/>
        </p:nvCxnSpPr>
        <p:spPr>
          <a:xfrm>
            <a:off x="0" y="1335417"/>
            <a:ext cx="1048226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EB18CD-574A-4FA2-DF93-37433627EFE2}"/>
              </a:ext>
            </a:extLst>
          </p:cNvPr>
          <p:cNvSpPr txBox="1"/>
          <p:nvPr/>
        </p:nvSpPr>
        <p:spPr>
          <a:xfrm>
            <a:off x="857250" y="334963"/>
            <a:ext cx="69469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EYEBROW (SECTION TITLE –or– PRESENTATION TITLE)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2AAE9B-219B-4235-453E-D31B388DD9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150" y="652463"/>
            <a:ext cx="9055100" cy="525462"/>
          </a:xfrm>
        </p:spPr>
        <p:txBody>
          <a:bodyPr/>
          <a:lstStyle/>
          <a:p>
            <a:r>
              <a:rPr lang="en-US" altLang="en-US" sz="4000" dirty="0">
                <a:solidFill>
                  <a:srgbClr val="4D1979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346684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664A69-0C0A-2490-BA1B-79E7CD9BAF24}"/>
              </a:ext>
            </a:extLst>
          </p:cNvPr>
          <p:cNvGrpSpPr>
            <a:grpSpLocks noChangeAspect="1"/>
          </p:cNvGrpSpPr>
          <p:nvPr/>
        </p:nvGrpSpPr>
        <p:grpSpPr>
          <a:xfrm>
            <a:off x="8155485" y="3583972"/>
            <a:ext cx="4044904" cy="3282417"/>
            <a:chOff x="8147096" y="3575583"/>
            <a:chExt cx="4044904" cy="3282417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891F9F9-021D-8963-B3BF-DF9B10553CE3}"/>
                </a:ext>
              </a:extLst>
            </p:cNvPr>
            <p:cNvSpPr>
              <a:spLocks/>
            </p:cNvSpPr>
            <p:nvPr/>
          </p:nvSpPr>
          <p:spPr>
            <a:xfrm>
              <a:off x="9235669" y="3575583"/>
              <a:ext cx="2956331" cy="3282417"/>
            </a:xfrm>
            <a:custGeom>
              <a:avLst/>
              <a:gdLst>
                <a:gd name="connsiteX0" fmla="*/ 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0 w 3275542"/>
                <a:gd name="connsiteY4" fmla="*/ 0 h 3275542"/>
                <a:gd name="connsiteX0" fmla="*/ 3128210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3128210 w 3275542"/>
                <a:gd name="connsiteY4" fmla="*/ 0 h 3275542"/>
                <a:gd name="connsiteX0" fmla="*/ 2956331 w 3275542"/>
                <a:gd name="connsiteY0" fmla="*/ 0 h 3275542"/>
                <a:gd name="connsiteX1" fmla="*/ 3275542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3275542"/>
                <a:gd name="connsiteY0" fmla="*/ 0 h 3275542"/>
                <a:gd name="connsiteX1" fmla="*/ 2952409 w 3275542"/>
                <a:gd name="connsiteY1" fmla="*/ 0 h 3275542"/>
                <a:gd name="connsiteX2" fmla="*/ 3275542 w 3275542"/>
                <a:gd name="connsiteY2" fmla="*/ 3275542 h 3275542"/>
                <a:gd name="connsiteX3" fmla="*/ 0 w 3275542"/>
                <a:gd name="connsiteY3" fmla="*/ 3275542 h 3275542"/>
                <a:gd name="connsiteX4" fmla="*/ 2956331 w 3275542"/>
                <a:gd name="connsiteY4" fmla="*/ 0 h 3275542"/>
                <a:gd name="connsiteX0" fmla="*/ 2956331 w 2956331"/>
                <a:gd name="connsiteY0" fmla="*/ 0 h 3282417"/>
                <a:gd name="connsiteX1" fmla="*/ 2952409 w 2956331"/>
                <a:gd name="connsiteY1" fmla="*/ 0 h 3282417"/>
                <a:gd name="connsiteX2" fmla="*/ 2952408 w 2956331"/>
                <a:gd name="connsiteY2" fmla="*/ 3282417 h 3282417"/>
                <a:gd name="connsiteX3" fmla="*/ 0 w 2956331"/>
                <a:gd name="connsiteY3" fmla="*/ 3275542 h 3282417"/>
                <a:gd name="connsiteX4" fmla="*/ 2956331 w 2956331"/>
                <a:gd name="connsiteY4" fmla="*/ 0 h 328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6331" h="3282417">
                  <a:moveTo>
                    <a:pt x="2956331" y="0"/>
                  </a:moveTo>
                  <a:lnTo>
                    <a:pt x="2952409" y="0"/>
                  </a:lnTo>
                  <a:cubicBezTo>
                    <a:pt x="2952409" y="1094139"/>
                    <a:pt x="2952408" y="2188278"/>
                    <a:pt x="2952408" y="3282417"/>
                  </a:cubicBezTo>
                  <a:lnTo>
                    <a:pt x="0" y="3275542"/>
                  </a:lnTo>
                  <a:lnTo>
                    <a:pt x="29563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762000" dist="139300" dir="13500000">
                <a:prstClr val="black">
                  <a:alpha val="5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D908CA-8EA8-EFA9-F41D-C3D0768BB220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1635" y="5898911"/>
              <a:ext cx="1435603" cy="6920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4FBE4-E286-441C-9524-1DD0427C90D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096" y="6375227"/>
              <a:ext cx="1236848" cy="187401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1F19D9-082D-CE8E-0E50-231E94D2D0AA}"/>
              </a:ext>
            </a:extLst>
          </p:cNvPr>
          <p:cNvCxnSpPr>
            <a:cxnSpLocks/>
          </p:cNvCxnSpPr>
          <p:nvPr/>
        </p:nvCxnSpPr>
        <p:spPr>
          <a:xfrm>
            <a:off x="0" y="1335417"/>
            <a:ext cx="1048226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603C39-2993-F397-9A4B-CA83D9B6D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75" y="1587500"/>
            <a:ext cx="9640888" cy="3632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Details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F437E-786D-6D52-8F9A-EBE2C010341E}"/>
              </a:ext>
            </a:extLst>
          </p:cNvPr>
          <p:cNvSpPr txBox="1"/>
          <p:nvPr/>
        </p:nvSpPr>
        <p:spPr>
          <a:xfrm>
            <a:off x="857250" y="334963"/>
            <a:ext cx="69469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300" dirty="0">
                <a:solidFill>
                  <a:schemeClr val="bg1">
                    <a:lumMod val="75000"/>
                  </a:schemeClr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EYEBROW (SECTION TITLE –or– PRESENTATION TITLE)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3C600A-8240-F565-E509-002FFF30F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9150" y="652463"/>
            <a:ext cx="9055100" cy="525462"/>
          </a:xfrm>
        </p:spPr>
        <p:txBody>
          <a:bodyPr/>
          <a:lstStyle/>
          <a:p>
            <a:r>
              <a:rPr lang="en-US" altLang="en-US" sz="4000" dirty="0">
                <a:solidFill>
                  <a:srgbClr val="4D1979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92793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7975</TotalTime>
  <Words>542</Words>
  <Application>Microsoft Macintosh PowerPoint</Application>
  <PresentationFormat>Widescreen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Aktiv Grotesk Light</vt:lpstr>
      <vt:lpstr>Calibri Light</vt:lpstr>
      <vt:lpstr>Aktiv Grotesk</vt:lpstr>
      <vt:lpstr>Aktiv Grotesk Black</vt:lpstr>
      <vt:lpstr>Arial</vt:lpstr>
      <vt:lpstr>Aktiv Grotesk Medium</vt:lpstr>
      <vt:lpstr>Calibri</vt:lpstr>
      <vt:lpstr>Office Theme</vt:lpstr>
      <vt:lpstr>PowerPoint Presentation</vt:lpstr>
      <vt:lpstr>PowerPoint Presentation</vt:lpstr>
      <vt:lpstr>PRESENTATION TITLE</vt:lpstr>
      <vt:lpstr>AGENDA</vt:lpstr>
      <vt:lpstr>Sectional Title </vt:lpstr>
      <vt:lpstr>Page Title</vt:lpstr>
      <vt:lpstr>Page Title</vt:lpstr>
      <vt:lpstr>Page Title</vt:lpstr>
      <vt:lpstr>Page Title</vt:lpstr>
      <vt:lpstr>PowerPoint Presentation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Copeland, Kris</cp:lastModifiedBy>
  <cp:revision>122</cp:revision>
  <dcterms:created xsi:type="dcterms:W3CDTF">2020-02-20T17:52:50Z</dcterms:created>
  <dcterms:modified xsi:type="dcterms:W3CDTF">2023-11-01T20:05:24Z</dcterms:modified>
</cp:coreProperties>
</file>